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media/image180.jpg" ContentType="image/jpg"/>
  <Override PartName="/ppt/media/image181.jpg" ContentType="image/jpg"/>
  <Override PartName="/ppt/tags/tag17.xml" ContentType="application/vnd.openxmlformats-officedocument.presentationml.tags+xml"/>
  <Override PartName="/ppt/notesSlides/notesSlide23.xml" ContentType="application/vnd.openxmlformats-officedocument.presentationml.notesSlide+xml"/>
  <Override PartName="/ppt/tags/tag18.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7" r:id="rId1"/>
    <p:sldMasterId id="2147483732" r:id="rId2"/>
    <p:sldMasterId id="2147483750" r:id="rId3"/>
  </p:sldMasterIdLst>
  <p:notesMasterIdLst>
    <p:notesMasterId r:id="rId82"/>
  </p:notesMasterIdLst>
  <p:sldIdLst>
    <p:sldId id="348" r:id="rId4"/>
    <p:sldId id="256" r:id="rId5"/>
    <p:sldId id="341" r:id="rId6"/>
    <p:sldId id="342" r:id="rId7"/>
    <p:sldId id="343" r:id="rId8"/>
    <p:sldId id="413" r:id="rId9"/>
    <p:sldId id="414" r:id="rId10"/>
    <p:sldId id="990" r:id="rId11"/>
    <p:sldId id="257" r:id="rId12"/>
    <p:sldId id="259" r:id="rId13"/>
    <p:sldId id="260" r:id="rId14"/>
    <p:sldId id="261" r:id="rId15"/>
    <p:sldId id="262" r:id="rId16"/>
    <p:sldId id="263" r:id="rId17"/>
    <p:sldId id="266" r:id="rId18"/>
    <p:sldId id="270" r:id="rId19"/>
    <p:sldId id="991" r:id="rId20"/>
    <p:sldId id="992" r:id="rId21"/>
    <p:sldId id="993" r:id="rId22"/>
    <p:sldId id="265" r:id="rId23"/>
    <p:sldId id="267" r:id="rId24"/>
    <p:sldId id="268" r:id="rId25"/>
    <p:sldId id="269" r:id="rId26"/>
    <p:sldId id="994" r:id="rId27"/>
    <p:sldId id="995" r:id="rId28"/>
    <p:sldId id="996" r:id="rId29"/>
    <p:sldId id="344" r:id="rId30"/>
    <p:sldId id="360" r:id="rId31"/>
    <p:sldId id="367" r:id="rId32"/>
    <p:sldId id="327" r:id="rId33"/>
    <p:sldId id="346" r:id="rId34"/>
    <p:sldId id="329" r:id="rId35"/>
    <p:sldId id="317" r:id="rId36"/>
    <p:sldId id="368" r:id="rId37"/>
    <p:sldId id="324" r:id="rId38"/>
    <p:sldId id="322" r:id="rId39"/>
    <p:sldId id="323" r:id="rId40"/>
    <p:sldId id="325" r:id="rId41"/>
    <p:sldId id="326" r:id="rId42"/>
    <p:sldId id="361" r:id="rId43"/>
    <p:sldId id="373" r:id="rId44"/>
    <p:sldId id="376" r:id="rId45"/>
    <p:sldId id="331" r:id="rId46"/>
    <p:sldId id="330" r:id="rId47"/>
    <p:sldId id="375" r:id="rId48"/>
    <p:sldId id="364" r:id="rId49"/>
    <p:sldId id="391" r:id="rId50"/>
    <p:sldId id="392" r:id="rId51"/>
    <p:sldId id="370" r:id="rId52"/>
    <p:sldId id="371" r:id="rId53"/>
    <p:sldId id="316" r:id="rId54"/>
    <p:sldId id="338" r:id="rId55"/>
    <p:sldId id="339" r:id="rId56"/>
    <p:sldId id="366" r:id="rId57"/>
    <p:sldId id="337" r:id="rId58"/>
    <p:sldId id="372" r:id="rId59"/>
    <p:sldId id="377" r:id="rId60"/>
    <p:sldId id="378" r:id="rId61"/>
    <p:sldId id="379" r:id="rId62"/>
    <p:sldId id="380" r:id="rId63"/>
    <p:sldId id="258" r:id="rId64"/>
    <p:sldId id="382" r:id="rId65"/>
    <p:sldId id="407" r:id="rId66"/>
    <p:sldId id="406" r:id="rId67"/>
    <p:sldId id="408" r:id="rId68"/>
    <p:sldId id="409" r:id="rId69"/>
    <p:sldId id="410" r:id="rId70"/>
    <p:sldId id="411" r:id="rId71"/>
    <p:sldId id="412" r:id="rId72"/>
    <p:sldId id="384" r:id="rId73"/>
    <p:sldId id="385" r:id="rId74"/>
    <p:sldId id="386" r:id="rId75"/>
    <p:sldId id="388" r:id="rId76"/>
    <p:sldId id="369" r:id="rId77"/>
    <p:sldId id="395" r:id="rId78"/>
    <p:sldId id="359" r:id="rId79"/>
    <p:sldId id="381" r:id="rId80"/>
    <p:sldId id="389" r:id="rId81"/>
  </p:sldIdLst>
  <p:sldSz cx="9144000" cy="5143500" type="screen16x9"/>
  <p:notesSz cx="6807200" cy="9939338"/>
  <p:embeddedFontLst>
    <p:embeddedFont>
      <p:font typeface="MingLiU_HKSCS" panose="02020500000000000000" pitchFamily="18" charset="-120"/>
      <p:regular r:id="rId83"/>
    </p:embeddedFont>
    <p:embeddedFont>
      <p:font typeface="Microsoft JhengHei Light" panose="020B0304030504040204" pitchFamily="34" charset="-120"/>
      <p:regular r:id="rId84"/>
    </p:embeddedFont>
    <p:embeddedFont>
      <p:font typeface="Bahnschrift Light SemiCondensed" panose="020B0502040204020203" pitchFamily="34" charset="0"/>
      <p:regular r:id="rId85"/>
    </p:embeddedFont>
    <p:embeddedFont>
      <p:font typeface="Microsoft YaHei UI" panose="020B0503020204020204" pitchFamily="34" charset="-122"/>
      <p:regular r:id="rId86"/>
      <p:bold r:id="rId87"/>
    </p:embeddedFont>
    <p:embeddedFont>
      <p:font typeface="Nunito" pitchFamily="2" charset="0"/>
      <p:regular r:id="rId88"/>
      <p:bold r:id="rId89"/>
      <p:italic r:id="rId90"/>
      <p:boldItalic r:id="rId91"/>
    </p:embeddedFont>
    <p:embeddedFont>
      <p:font typeface="Nunito Black" pitchFamily="2" charset="0"/>
      <p:bold r:id="rId92"/>
      <p:boldItalic r:id="rId93"/>
    </p:embeddedFont>
    <p:embeddedFont>
      <p:font typeface="Nunito ExtraBold" pitchFamily="2" charset="0"/>
      <p:bold r:id="rId94"/>
      <p:boldItalic r:id="rId95"/>
    </p:embeddedFont>
    <p:embeddedFont>
      <p:font typeface="Poppins" panose="00000500000000000000" pitchFamily="2" charset="0"/>
      <p:regular r:id="rId96"/>
      <p:bold r:id="rId97"/>
      <p:italic r:id="rId98"/>
      <p:boldItalic r:id="rId99"/>
    </p:embeddedFont>
    <p:embeddedFont>
      <p:font typeface="Roboto Condensed Light" panose="02000000000000000000" pitchFamily="2" charset="0"/>
      <p:regular r:id="rId100"/>
      <p:italic r:id="rId101"/>
    </p:embeddedFont>
    <p:embeddedFont>
      <p:font typeface="Secular One" panose="00000500000000000000" pitchFamily="2" charset="-79"/>
      <p:regular r:id="rId102"/>
    </p:embeddedFont>
    <p:embeddedFont>
      <p:font typeface="Tw Cen MT Condensed Extra Bold" panose="020B0803020202020204" pitchFamily="34" charset="0"/>
      <p:regular r:id="rId103"/>
    </p:embeddedFont>
    <p:embeddedFont>
      <p:font typeface="華康兒風體W4" panose="020F0400000000000000" pitchFamily="34" charset="-120"/>
      <p:regular r:id="rId104"/>
    </p:embeddedFont>
    <p:embeddedFont>
      <p:font typeface="微軟正黑體" panose="020B0604030504040204" pitchFamily="34" charset="-120"/>
      <p:regular r:id="rId105"/>
      <p:bold r:id="rId1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4AC"/>
    <a:srgbClr val="000000"/>
    <a:srgbClr val="4D2E17"/>
    <a:srgbClr val="FFFFFF"/>
    <a:srgbClr val="724019"/>
    <a:srgbClr val="E9597B"/>
    <a:srgbClr val="8E6744"/>
    <a:srgbClr val="778F2C"/>
    <a:srgbClr val="E4AF32"/>
    <a:srgbClr val="9C7B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82D679A-F6D9-4B1C-8D7A-F6444C951914}">
  <a:tblStyle styleId="{482D679A-F6D9-4B1C-8D7A-F6444C95191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93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2.fntdata"/><Relationship Id="rId89" Type="http://schemas.openxmlformats.org/officeDocument/2006/relationships/font" Target="fonts/font7.fntdata"/><Relationship Id="rId16" Type="http://schemas.openxmlformats.org/officeDocument/2006/relationships/slide" Target="slides/slide13.xml"/><Relationship Id="rId107" Type="http://schemas.openxmlformats.org/officeDocument/2006/relationships/presProps" Target="presProp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font" Target="fonts/font20.fntdata"/><Relationship Id="rId5" Type="http://schemas.openxmlformats.org/officeDocument/2006/relationships/slide" Target="slides/slide2.xml"/><Relationship Id="rId90" Type="http://schemas.openxmlformats.org/officeDocument/2006/relationships/font" Target="fonts/font8.fntdata"/><Relationship Id="rId95" Type="http://schemas.openxmlformats.org/officeDocument/2006/relationships/font" Target="fonts/font13.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font" Target="fonts/font3.fntdata"/><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21.fntdata"/><Relationship Id="rId108" Type="http://schemas.openxmlformats.org/officeDocument/2006/relationships/viewProps" Target="view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font" Target="fonts/font9.fntdata"/><Relationship Id="rId96"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2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font" Target="fonts/font4.fntdata"/><Relationship Id="rId94" Type="http://schemas.openxmlformats.org/officeDocument/2006/relationships/font" Target="fonts/font12.fntdata"/><Relationship Id="rId99" Type="http://schemas.openxmlformats.org/officeDocument/2006/relationships/font" Target="fonts/font17.fntdata"/><Relationship Id="rId101" Type="http://schemas.openxmlformats.org/officeDocument/2006/relationships/font" Target="fonts/font19.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heme" Target="theme/theme1.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15.fntdata"/><Relationship Id="rId104" Type="http://schemas.openxmlformats.org/officeDocument/2006/relationships/font" Target="fonts/font22.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0.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5.fntdata"/><Relationship Id="rId110"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font" Target="fonts/font18.fntdata"/><Relationship Id="rId105" Type="http://schemas.openxmlformats.org/officeDocument/2006/relationships/font" Target="fonts/font23.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font" Target="fonts/font11.fntdata"/><Relationship Id="rId98" Type="http://schemas.openxmlformats.org/officeDocument/2006/relationships/font" Target="fonts/font16.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font" Target="fonts/font1.fntdata"/><Relationship Id="rId88" Type="http://schemas.openxmlformats.org/officeDocument/2006/relationships/font" Target="fonts/font6.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32A393-C10A-41E4-BE06-049E55B858A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16979AA-3000-45CF-94C2-2B138E9D6A96}">
      <dgm:prSet/>
      <dgm:spPr/>
      <dgm:t>
        <a:bodyPr/>
        <a:lstStyle/>
        <a:p>
          <a:r>
            <a:rPr lang="zh-TW"/>
            <a:t>住宿禮儀....?</a:t>
          </a:r>
          <a:endParaRPr lang="en-US"/>
        </a:p>
      </dgm:t>
    </dgm:pt>
    <dgm:pt modelId="{974737F2-E4B7-4F6A-8AB9-DBD0AAD6CFD6}" type="parTrans" cxnId="{AB0E2DE4-AEEF-4314-BD1D-D7331DF27F66}">
      <dgm:prSet/>
      <dgm:spPr/>
      <dgm:t>
        <a:bodyPr/>
        <a:lstStyle/>
        <a:p>
          <a:endParaRPr lang="en-US"/>
        </a:p>
      </dgm:t>
    </dgm:pt>
    <dgm:pt modelId="{E3F2E14F-00E5-4414-8C6B-3DEA8C6399EB}" type="sibTrans" cxnId="{AB0E2DE4-AEEF-4314-BD1D-D7331DF27F66}">
      <dgm:prSet/>
      <dgm:spPr/>
      <dgm:t>
        <a:bodyPr/>
        <a:lstStyle/>
        <a:p>
          <a:endParaRPr lang="en-US"/>
        </a:p>
      </dgm:t>
    </dgm:pt>
    <dgm:pt modelId="{7D473E22-CEF0-4785-84DE-FF9F35F182C6}">
      <dgm:prSet/>
      <dgm:spPr/>
      <dgm:t>
        <a:bodyPr/>
        <a:lstStyle/>
        <a:p>
          <a:r>
            <a:rPr lang="zh-TW"/>
            <a:t>如果不擅長溝通該怎麼辦</a:t>
          </a:r>
          <a:r>
            <a:rPr lang="en-US"/>
            <a:t>?</a:t>
          </a:r>
        </a:p>
      </dgm:t>
    </dgm:pt>
    <dgm:pt modelId="{EF5B8A7F-3B92-4126-9E26-392C1FA6E84E}" type="parTrans" cxnId="{CDAA82DA-B451-4ADB-9409-881142E73112}">
      <dgm:prSet/>
      <dgm:spPr/>
      <dgm:t>
        <a:bodyPr/>
        <a:lstStyle/>
        <a:p>
          <a:endParaRPr lang="en-US"/>
        </a:p>
      </dgm:t>
    </dgm:pt>
    <dgm:pt modelId="{F9F40F03-9F47-42A0-8D29-ACA2FA1653C7}" type="sibTrans" cxnId="{CDAA82DA-B451-4ADB-9409-881142E73112}">
      <dgm:prSet/>
      <dgm:spPr/>
      <dgm:t>
        <a:bodyPr/>
        <a:lstStyle/>
        <a:p>
          <a:endParaRPr lang="en-US"/>
        </a:p>
      </dgm:t>
    </dgm:pt>
    <dgm:pt modelId="{412E7CCD-37B5-4A0C-AA76-4FC001171E52}">
      <dgm:prSet/>
      <dgm:spPr/>
      <dgm:t>
        <a:bodyPr/>
        <a:lstStyle/>
        <a:p>
          <a:r>
            <a:rPr lang="zh-TW"/>
            <a:t>遇到困難怎麼辦</a:t>
          </a:r>
          <a:r>
            <a:rPr lang="en-US"/>
            <a:t>?</a:t>
          </a:r>
        </a:p>
      </dgm:t>
    </dgm:pt>
    <dgm:pt modelId="{26A2588F-D114-4261-94FA-C14A2645D94A}" type="parTrans" cxnId="{6A8FF12D-72C8-4501-A162-78FFE3437B31}">
      <dgm:prSet/>
      <dgm:spPr/>
      <dgm:t>
        <a:bodyPr/>
        <a:lstStyle/>
        <a:p>
          <a:endParaRPr lang="en-US"/>
        </a:p>
      </dgm:t>
    </dgm:pt>
    <dgm:pt modelId="{245A4F29-42A1-4915-B48B-64D4112AB478}" type="sibTrans" cxnId="{6A8FF12D-72C8-4501-A162-78FFE3437B31}">
      <dgm:prSet/>
      <dgm:spPr/>
      <dgm:t>
        <a:bodyPr/>
        <a:lstStyle/>
        <a:p>
          <a:endParaRPr lang="en-US"/>
        </a:p>
      </dgm:t>
    </dgm:pt>
    <dgm:pt modelId="{BF625F6C-4DA9-4464-BACB-F73CA4C2BF72}">
      <dgm:prSet/>
      <dgm:spPr/>
      <dgm:t>
        <a:bodyPr/>
        <a:lstStyle/>
        <a:p>
          <a:r>
            <a:rPr lang="zh-TW"/>
            <a:t>我可以找誰</a:t>
          </a:r>
          <a:r>
            <a:rPr lang="en-US"/>
            <a:t>?</a:t>
          </a:r>
        </a:p>
      </dgm:t>
    </dgm:pt>
    <dgm:pt modelId="{F5B23985-3297-442E-B57A-1A23F919F826}" type="parTrans" cxnId="{64D52EAE-328A-409D-BFF8-1CC4D6C9FC87}">
      <dgm:prSet/>
      <dgm:spPr/>
      <dgm:t>
        <a:bodyPr/>
        <a:lstStyle/>
        <a:p>
          <a:endParaRPr lang="en-US"/>
        </a:p>
      </dgm:t>
    </dgm:pt>
    <dgm:pt modelId="{4D3C3307-57AD-48CE-A130-A917B21D9467}" type="sibTrans" cxnId="{64D52EAE-328A-409D-BFF8-1CC4D6C9FC87}">
      <dgm:prSet/>
      <dgm:spPr/>
      <dgm:t>
        <a:bodyPr/>
        <a:lstStyle/>
        <a:p>
          <a:endParaRPr lang="en-US"/>
        </a:p>
      </dgm:t>
    </dgm:pt>
    <dgm:pt modelId="{CC111129-0C57-4114-BFE1-CA054CA8778A}" type="pres">
      <dgm:prSet presAssocID="{D932A393-C10A-41E4-BE06-049E55B858A3}" presName="linear" presStyleCnt="0">
        <dgm:presLayoutVars>
          <dgm:animLvl val="lvl"/>
          <dgm:resizeHandles val="exact"/>
        </dgm:presLayoutVars>
      </dgm:prSet>
      <dgm:spPr/>
    </dgm:pt>
    <dgm:pt modelId="{072970EA-A79D-4AF0-AEC1-77226C4A238E}" type="pres">
      <dgm:prSet presAssocID="{916979AA-3000-45CF-94C2-2B138E9D6A96}" presName="parentText" presStyleLbl="node1" presStyleIdx="0" presStyleCnt="4">
        <dgm:presLayoutVars>
          <dgm:chMax val="0"/>
          <dgm:bulletEnabled val="1"/>
        </dgm:presLayoutVars>
      </dgm:prSet>
      <dgm:spPr/>
    </dgm:pt>
    <dgm:pt modelId="{0B730158-1886-4DF5-8812-03FEFABE3883}" type="pres">
      <dgm:prSet presAssocID="{E3F2E14F-00E5-4414-8C6B-3DEA8C6399EB}" presName="spacer" presStyleCnt="0"/>
      <dgm:spPr/>
    </dgm:pt>
    <dgm:pt modelId="{B864E8F3-E2A9-42C4-B93F-BF00746FAB5B}" type="pres">
      <dgm:prSet presAssocID="{7D473E22-CEF0-4785-84DE-FF9F35F182C6}" presName="parentText" presStyleLbl="node1" presStyleIdx="1" presStyleCnt="4">
        <dgm:presLayoutVars>
          <dgm:chMax val="0"/>
          <dgm:bulletEnabled val="1"/>
        </dgm:presLayoutVars>
      </dgm:prSet>
      <dgm:spPr/>
    </dgm:pt>
    <dgm:pt modelId="{E9715524-DEE8-4C25-BACE-6CFC84146CCD}" type="pres">
      <dgm:prSet presAssocID="{F9F40F03-9F47-42A0-8D29-ACA2FA1653C7}" presName="spacer" presStyleCnt="0"/>
      <dgm:spPr/>
    </dgm:pt>
    <dgm:pt modelId="{AC0BF5DD-9C79-434A-9775-FF66787FDC1D}" type="pres">
      <dgm:prSet presAssocID="{412E7CCD-37B5-4A0C-AA76-4FC001171E52}" presName="parentText" presStyleLbl="node1" presStyleIdx="2" presStyleCnt="4">
        <dgm:presLayoutVars>
          <dgm:chMax val="0"/>
          <dgm:bulletEnabled val="1"/>
        </dgm:presLayoutVars>
      </dgm:prSet>
      <dgm:spPr/>
    </dgm:pt>
    <dgm:pt modelId="{77E6A856-8A0D-40D2-8ABB-3F89C4038B5F}" type="pres">
      <dgm:prSet presAssocID="{245A4F29-42A1-4915-B48B-64D4112AB478}" presName="spacer" presStyleCnt="0"/>
      <dgm:spPr/>
    </dgm:pt>
    <dgm:pt modelId="{9E4B32DD-9137-4546-B994-F32F5E06F289}" type="pres">
      <dgm:prSet presAssocID="{BF625F6C-4DA9-4464-BACB-F73CA4C2BF72}" presName="parentText" presStyleLbl="node1" presStyleIdx="3" presStyleCnt="4">
        <dgm:presLayoutVars>
          <dgm:chMax val="0"/>
          <dgm:bulletEnabled val="1"/>
        </dgm:presLayoutVars>
      </dgm:prSet>
      <dgm:spPr/>
    </dgm:pt>
  </dgm:ptLst>
  <dgm:cxnLst>
    <dgm:cxn modelId="{A1933218-5873-41F0-B172-5FD3DACDF7A7}" type="presOf" srcId="{916979AA-3000-45CF-94C2-2B138E9D6A96}" destId="{072970EA-A79D-4AF0-AEC1-77226C4A238E}" srcOrd="0" destOrd="0" presId="urn:microsoft.com/office/officeart/2005/8/layout/vList2"/>
    <dgm:cxn modelId="{6A8FF12D-72C8-4501-A162-78FFE3437B31}" srcId="{D932A393-C10A-41E4-BE06-049E55B858A3}" destId="{412E7CCD-37B5-4A0C-AA76-4FC001171E52}" srcOrd="2" destOrd="0" parTransId="{26A2588F-D114-4261-94FA-C14A2645D94A}" sibTransId="{245A4F29-42A1-4915-B48B-64D4112AB478}"/>
    <dgm:cxn modelId="{5F856B46-C379-432F-9BE9-4C6097EB4740}" type="presOf" srcId="{7D473E22-CEF0-4785-84DE-FF9F35F182C6}" destId="{B864E8F3-E2A9-42C4-B93F-BF00746FAB5B}" srcOrd="0" destOrd="0" presId="urn:microsoft.com/office/officeart/2005/8/layout/vList2"/>
    <dgm:cxn modelId="{39D25F6A-6811-446B-8B43-5B9E915EDEDB}" type="presOf" srcId="{412E7CCD-37B5-4A0C-AA76-4FC001171E52}" destId="{AC0BF5DD-9C79-434A-9775-FF66787FDC1D}" srcOrd="0" destOrd="0" presId="urn:microsoft.com/office/officeart/2005/8/layout/vList2"/>
    <dgm:cxn modelId="{4769CCA8-A1D4-435C-9C43-B81FC641429B}" type="presOf" srcId="{D932A393-C10A-41E4-BE06-049E55B858A3}" destId="{CC111129-0C57-4114-BFE1-CA054CA8778A}" srcOrd="0" destOrd="0" presId="urn:microsoft.com/office/officeart/2005/8/layout/vList2"/>
    <dgm:cxn modelId="{64D52EAE-328A-409D-BFF8-1CC4D6C9FC87}" srcId="{D932A393-C10A-41E4-BE06-049E55B858A3}" destId="{BF625F6C-4DA9-4464-BACB-F73CA4C2BF72}" srcOrd="3" destOrd="0" parTransId="{F5B23985-3297-442E-B57A-1A23F919F826}" sibTransId="{4D3C3307-57AD-48CE-A130-A917B21D9467}"/>
    <dgm:cxn modelId="{A55232B3-A9AB-4A3C-9C38-E61548B79546}" type="presOf" srcId="{BF625F6C-4DA9-4464-BACB-F73CA4C2BF72}" destId="{9E4B32DD-9137-4546-B994-F32F5E06F289}" srcOrd="0" destOrd="0" presId="urn:microsoft.com/office/officeart/2005/8/layout/vList2"/>
    <dgm:cxn modelId="{CDAA82DA-B451-4ADB-9409-881142E73112}" srcId="{D932A393-C10A-41E4-BE06-049E55B858A3}" destId="{7D473E22-CEF0-4785-84DE-FF9F35F182C6}" srcOrd="1" destOrd="0" parTransId="{EF5B8A7F-3B92-4126-9E26-392C1FA6E84E}" sibTransId="{F9F40F03-9F47-42A0-8D29-ACA2FA1653C7}"/>
    <dgm:cxn modelId="{AB0E2DE4-AEEF-4314-BD1D-D7331DF27F66}" srcId="{D932A393-C10A-41E4-BE06-049E55B858A3}" destId="{916979AA-3000-45CF-94C2-2B138E9D6A96}" srcOrd="0" destOrd="0" parTransId="{974737F2-E4B7-4F6A-8AB9-DBD0AAD6CFD6}" sibTransId="{E3F2E14F-00E5-4414-8C6B-3DEA8C6399EB}"/>
    <dgm:cxn modelId="{D6B2D0FE-CA13-4971-B774-88AFB47D797F}" type="presParOf" srcId="{CC111129-0C57-4114-BFE1-CA054CA8778A}" destId="{072970EA-A79D-4AF0-AEC1-77226C4A238E}" srcOrd="0" destOrd="0" presId="urn:microsoft.com/office/officeart/2005/8/layout/vList2"/>
    <dgm:cxn modelId="{5338913C-CA56-4E22-9EBD-112C1B84C969}" type="presParOf" srcId="{CC111129-0C57-4114-BFE1-CA054CA8778A}" destId="{0B730158-1886-4DF5-8812-03FEFABE3883}" srcOrd="1" destOrd="0" presId="urn:microsoft.com/office/officeart/2005/8/layout/vList2"/>
    <dgm:cxn modelId="{F9850583-3BB8-4AAE-8305-6D126BE91A0F}" type="presParOf" srcId="{CC111129-0C57-4114-BFE1-CA054CA8778A}" destId="{B864E8F3-E2A9-42C4-B93F-BF00746FAB5B}" srcOrd="2" destOrd="0" presId="urn:microsoft.com/office/officeart/2005/8/layout/vList2"/>
    <dgm:cxn modelId="{28259A60-64E4-4444-8E5C-7482ADBEC1CE}" type="presParOf" srcId="{CC111129-0C57-4114-BFE1-CA054CA8778A}" destId="{E9715524-DEE8-4C25-BACE-6CFC84146CCD}" srcOrd="3" destOrd="0" presId="urn:microsoft.com/office/officeart/2005/8/layout/vList2"/>
    <dgm:cxn modelId="{411AE23E-40EA-4EA9-8D71-6B03BC4DF8ED}" type="presParOf" srcId="{CC111129-0C57-4114-BFE1-CA054CA8778A}" destId="{AC0BF5DD-9C79-434A-9775-FF66787FDC1D}" srcOrd="4" destOrd="0" presId="urn:microsoft.com/office/officeart/2005/8/layout/vList2"/>
    <dgm:cxn modelId="{0BC72C21-FE18-4CF2-B83F-1F097F87B2F4}" type="presParOf" srcId="{CC111129-0C57-4114-BFE1-CA054CA8778A}" destId="{77E6A856-8A0D-40D2-8ABB-3F89C4038B5F}" srcOrd="5" destOrd="0" presId="urn:microsoft.com/office/officeart/2005/8/layout/vList2"/>
    <dgm:cxn modelId="{1DA829A2-B900-40AE-891F-52AAAB26E95F}" type="presParOf" srcId="{CC111129-0C57-4114-BFE1-CA054CA8778A}" destId="{9E4B32DD-9137-4546-B994-F32F5E06F289}"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8C288E-1657-4EB2-BB90-39141C26B18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424C041-D06C-4681-B75C-AC5C488029A3}">
      <dgm:prSet/>
      <dgm:spPr/>
      <dgm:t>
        <a:bodyPr/>
        <a:lstStyle/>
        <a:p>
          <a:r>
            <a:rPr lang="zh-TW"/>
            <a:t>生活與人際關係</a:t>
          </a:r>
          <a:endParaRPr lang="en-US"/>
        </a:p>
      </dgm:t>
    </dgm:pt>
    <dgm:pt modelId="{5C4F1918-DE23-4FBE-9EFB-2CBF92D4A180}" type="parTrans" cxnId="{DB1165A3-C09F-40E9-88DE-924593FFBA4D}">
      <dgm:prSet/>
      <dgm:spPr/>
      <dgm:t>
        <a:bodyPr/>
        <a:lstStyle/>
        <a:p>
          <a:endParaRPr lang="en-US"/>
        </a:p>
      </dgm:t>
    </dgm:pt>
    <dgm:pt modelId="{73299FE4-2083-4C9B-ABBC-51420EB70F9B}" type="sibTrans" cxnId="{DB1165A3-C09F-40E9-88DE-924593FFBA4D}">
      <dgm:prSet/>
      <dgm:spPr/>
      <dgm:t>
        <a:bodyPr/>
        <a:lstStyle/>
        <a:p>
          <a:endParaRPr lang="en-US"/>
        </a:p>
      </dgm:t>
    </dgm:pt>
    <dgm:pt modelId="{5B1C6899-8BD6-4A08-A140-F937C78F8CA5}">
      <dgm:prSet/>
      <dgm:spPr/>
      <dgm:t>
        <a:bodyPr/>
        <a:lstStyle/>
        <a:p>
          <a:r>
            <a:rPr lang="zh-TW"/>
            <a:t>學業與時間管理</a:t>
          </a:r>
          <a:endParaRPr lang="en-US"/>
        </a:p>
      </dgm:t>
    </dgm:pt>
    <dgm:pt modelId="{95376C3F-8202-4BAD-97C8-78C726BF620F}" type="parTrans" cxnId="{028FD060-7455-4FA6-B567-011676EE606D}">
      <dgm:prSet/>
      <dgm:spPr/>
      <dgm:t>
        <a:bodyPr/>
        <a:lstStyle/>
        <a:p>
          <a:endParaRPr lang="en-US"/>
        </a:p>
      </dgm:t>
    </dgm:pt>
    <dgm:pt modelId="{ABAF5D8F-4943-4536-92A2-4B190FD0E03F}" type="sibTrans" cxnId="{028FD060-7455-4FA6-B567-011676EE606D}">
      <dgm:prSet/>
      <dgm:spPr/>
      <dgm:t>
        <a:bodyPr/>
        <a:lstStyle/>
        <a:p>
          <a:endParaRPr lang="en-US"/>
        </a:p>
      </dgm:t>
    </dgm:pt>
    <dgm:pt modelId="{E5BE1767-F100-46D4-954F-BEDDA8EDD62A}">
      <dgm:prSet/>
      <dgm:spPr/>
      <dgm:t>
        <a:bodyPr/>
        <a:lstStyle/>
        <a:p>
          <a:r>
            <a:rPr lang="zh-TW"/>
            <a:t>健康與安全</a:t>
          </a:r>
          <a:endParaRPr lang="en-US"/>
        </a:p>
      </dgm:t>
    </dgm:pt>
    <dgm:pt modelId="{D98A3D97-7BA8-4178-AE76-2F9C77A820E6}" type="parTrans" cxnId="{CECFFF4C-313D-4B34-A452-BEC27D67C851}">
      <dgm:prSet/>
      <dgm:spPr/>
      <dgm:t>
        <a:bodyPr/>
        <a:lstStyle/>
        <a:p>
          <a:endParaRPr lang="en-US"/>
        </a:p>
      </dgm:t>
    </dgm:pt>
    <dgm:pt modelId="{6D5195F5-111B-49F3-B0AF-662D1E6C182C}" type="sibTrans" cxnId="{CECFFF4C-313D-4B34-A452-BEC27D67C851}">
      <dgm:prSet/>
      <dgm:spPr/>
      <dgm:t>
        <a:bodyPr/>
        <a:lstStyle/>
        <a:p>
          <a:endParaRPr lang="en-US"/>
        </a:p>
      </dgm:t>
    </dgm:pt>
    <dgm:pt modelId="{380258FC-5112-4EEF-B552-6417431C65F5}">
      <dgm:prSet/>
      <dgm:spPr/>
      <dgm:t>
        <a:bodyPr/>
        <a:lstStyle/>
        <a:p>
          <a:r>
            <a:rPr lang="zh-TW"/>
            <a:t>財務與獨立</a:t>
          </a:r>
          <a:endParaRPr lang="en-US"/>
        </a:p>
      </dgm:t>
    </dgm:pt>
    <dgm:pt modelId="{DF03B7B3-DC74-42B8-8635-5A399F2AE8B9}" type="parTrans" cxnId="{FE6F1D87-25FB-484E-AD03-AD1F3015E4E5}">
      <dgm:prSet/>
      <dgm:spPr/>
      <dgm:t>
        <a:bodyPr/>
        <a:lstStyle/>
        <a:p>
          <a:endParaRPr lang="en-US"/>
        </a:p>
      </dgm:t>
    </dgm:pt>
    <dgm:pt modelId="{1EFE4086-47F8-4A13-9D19-5E8EEF41845C}" type="sibTrans" cxnId="{FE6F1D87-25FB-484E-AD03-AD1F3015E4E5}">
      <dgm:prSet/>
      <dgm:spPr/>
      <dgm:t>
        <a:bodyPr/>
        <a:lstStyle/>
        <a:p>
          <a:endParaRPr lang="en-US"/>
        </a:p>
      </dgm:t>
    </dgm:pt>
    <dgm:pt modelId="{AF963948-1602-4585-B7FC-A5764315DA27}">
      <dgm:prSet/>
      <dgm:spPr/>
      <dgm:t>
        <a:bodyPr/>
        <a:lstStyle/>
        <a:p>
          <a:r>
            <a:rPr lang="zh-TW"/>
            <a:t>你覺得哪個會最高呢????</a:t>
          </a:r>
          <a:endParaRPr lang="en-US"/>
        </a:p>
      </dgm:t>
    </dgm:pt>
    <dgm:pt modelId="{8FCD9CFE-BD32-4D89-AFB3-53EC34610613}" type="parTrans" cxnId="{08609B95-D943-46D2-9C14-69371C51D919}">
      <dgm:prSet/>
      <dgm:spPr/>
      <dgm:t>
        <a:bodyPr/>
        <a:lstStyle/>
        <a:p>
          <a:endParaRPr lang="en-US"/>
        </a:p>
      </dgm:t>
    </dgm:pt>
    <dgm:pt modelId="{229EBB12-3018-4E28-9FB2-10FEF1E3FEFF}" type="sibTrans" cxnId="{08609B95-D943-46D2-9C14-69371C51D919}">
      <dgm:prSet/>
      <dgm:spPr/>
      <dgm:t>
        <a:bodyPr/>
        <a:lstStyle/>
        <a:p>
          <a:endParaRPr lang="en-US"/>
        </a:p>
      </dgm:t>
    </dgm:pt>
    <dgm:pt modelId="{EF65F576-EC57-4D9F-94C2-598D210A4601}" type="pres">
      <dgm:prSet presAssocID="{858C288E-1657-4EB2-BB90-39141C26B185}" presName="linear" presStyleCnt="0">
        <dgm:presLayoutVars>
          <dgm:animLvl val="lvl"/>
          <dgm:resizeHandles val="exact"/>
        </dgm:presLayoutVars>
      </dgm:prSet>
      <dgm:spPr/>
    </dgm:pt>
    <dgm:pt modelId="{6A924993-726F-4347-89FC-7C1ED7D2B548}" type="pres">
      <dgm:prSet presAssocID="{1424C041-D06C-4681-B75C-AC5C488029A3}" presName="parentText" presStyleLbl="node1" presStyleIdx="0" presStyleCnt="5">
        <dgm:presLayoutVars>
          <dgm:chMax val="0"/>
          <dgm:bulletEnabled val="1"/>
        </dgm:presLayoutVars>
      </dgm:prSet>
      <dgm:spPr/>
    </dgm:pt>
    <dgm:pt modelId="{E1B48EBF-C5CC-4DD5-B684-1E51C66C3A35}" type="pres">
      <dgm:prSet presAssocID="{73299FE4-2083-4C9B-ABBC-51420EB70F9B}" presName="spacer" presStyleCnt="0"/>
      <dgm:spPr/>
    </dgm:pt>
    <dgm:pt modelId="{58AB713F-F424-4561-9900-6B88B597B7B1}" type="pres">
      <dgm:prSet presAssocID="{5B1C6899-8BD6-4A08-A140-F937C78F8CA5}" presName="parentText" presStyleLbl="node1" presStyleIdx="1" presStyleCnt="5">
        <dgm:presLayoutVars>
          <dgm:chMax val="0"/>
          <dgm:bulletEnabled val="1"/>
        </dgm:presLayoutVars>
      </dgm:prSet>
      <dgm:spPr/>
    </dgm:pt>
    <dgm:pt modelId="{DD072D22-2391-4C04-8C80-BE7860B94FC3}" type="pres">
      <dgm:prSet presAssocID="{ABAF5D8F-4943-4536-92A2-4B190FD0E03F}" presName="spacer" presStyleCnt="0"/>
      <dgm:spPr/>
    </dgm:pt>
    <dgm:pt modelId="{2AB556CE-773B-44D6-8945-F76D97637739}" type="pres">
      <dgm:prSet presAssocID="{E5BE1767-F100-46D4-954F-BEDDA8EDD62A}" presName="parentText" presStyleLbl="node1" presStyleIdx="2" presStyleCnt="5">
        <dgm:presLayoutVars>
          <dgm:chMax val="0"/>
          <dgm:bulletEnabled val="1"/>
        </dgm:presLayoutVars>
      </dgm:prSet>
      <dgm:spPr/>
    </dgm:pt>
    <dgm:pt modelId="{18946A11-66EE-4591-B96A-00DA9993A235}" type="pres">
      <dgm:prSet presAssocID="{6D5195F5-111B-49F3-B0AF-662D1E6C182C}" presName="spacer" presStyleCnt="0"/>
      <dgm:spPr/>
    </dgm:pt>
    <dgm:pt modelId="{E5C45735-9494-4215-9304-AE2A6E0E00CD}" type="pres">
      <dgm:prSet presAssocID="{380258FC-5112-4EEF-B552-6417431C65F5}" presName="parentText" presStyleLbl="node1" presStyleIdx="3" presStyleCnt="5">
        <dgm:presLayoutVars>
          <dgm:chMax val="0"/>
          <dgm:bulletEnabled val="1"/>
        </dgm:presLayoutVars>
      </dgm:prSet>
      <dgm:spPr/>
    </dgm:pt>
    <dgm:pt modelId="{40C7D753-16A0-417D-AFE6-521833D056E6}" type="pres">
      <dgm:prSet presAssocID="{1EFE4086-47F8-4A13-9D19-5E8EEF41845C}" presName="spacer" presStyleCnt="0"/>
      <dgm:spPr/>
    </dgm:pt>
    <dgm:pt modelId="{44223B3E-F1D5-497B-B0FB-2647E8A55750}" type="pres">
      <dgm:prSet presAssocID="{AF963948-1602-4585-B7FC-A5764315DA27}" presName="parentText" presStyleLbl="node1" presStyleIdx="4" presStyleCnt="5">
        <dgm:presLayoutVars>
          <dgm:chMax val="0"/>
          <dgm:bulletEnabled val="1"/>
        </dgm:presLayoutVars>
      </dgm:prSet>
      <dgm:spPr/>
    </dgm:pt>
  </dgm:ptLst>
  <dgm:cxnLst>
    <dgm:cxn modelId="{D7F1C627-B728-4821-A0DD-C78F345A4602}" type="presOf" srcId="{AF963948-1602-4585-B7FC-A5764315DA27}" destId="{44223B3E-F1D5-497B-B0FB-2647E8A55750}" srcOrd="0" destOrd="0" presId="urn:microsoft.com/office/officeart/2005/8/layout/vList2"/>
    <dgm:cxn modelId="{0065275C-2B90-44A9-81ED-A462D368873D}" type="presOf" srcId="{5B1C6899-8BD6-4A08-A140-F937C78F8CA5}" destId="{58AB713F-F424-4561-9900-6B88B597B7B1}" srcOrd="0" destOrd="0" presId="urn:microsoft.com/office/officeart/2005/8/layout/vList2"/>
    <dgm:cxn modelId="{028FD060-7455-4FA6-B567-011676EE606D}" srcId="{858C288E-1657-4EB2-BB90-39141C26B185}" destId="{5B1C6899-8BD6-4A08-A140-F937C78F8CA5}" srcOrd="1" destOrd="0" parTransId="{95376C3F-8202-4BAD-97C8-78C726BF620F}" sibTransId="{ABAF5D8F-4943-4536-92A2-4B190FD0E03F}"/>
    <dgm:cxn modelId="{C01FF262-080C-41A3-9C38-C15F846EF712}" type="presOf" srcId="{1424C041-D06C-4681-B75C-AC5C488029A3}" destId="{6A924993-726F-4347-89FC-7C1ED7D2B548}" srcOrd="0" destOrd="0" presId="urn:microsoft.com/office/officeart/2005/8/layout/vList2"/>
    <dgm:cxn modelId="{60B30063-C059-4603-B9CA-9526C4452FCF}" type="presOf" srcId="{380258FC-5112-4EEF-B552-6417431C65F5}" destId="{E5C45735-9494-4215-9304-AE2A6E0E00CD}" srcOrd="0" destOrd="0" presId="urn:microsoft.com/office/officeart/2005/8/layout/vList2"/>
    <dgm:cxn modelId="{D3C5FD65-5CEE-4603-A10F-122D79956141}" type="presOf" srcId="{858C288E-1657-4EB2-BB90-39141C26B185}" destId="{EF65F576-EC57-4D9F-94C2-598D210A4601}" srcOrd="0" destOrd="0" presId="urn:microsoft.com/office/officeart/2005/8/layout/vList2"/>
    <dgm:cxn modelId="{CECFFF4C-313D-4B34-A452-BEC27D67C851}" srcId="{858C288E-1657-4EB2-BB90-39141C26B185}" destId="{E5BE1767-F100-46D4-954F-BEDDA8EDD62A}" srcOrd="2" destOrd="0" parTransId="{D98A3D97-7BA8-4178-AE76-2F9C77A820E6}" sibTransId="{6D5195F5-111B-49F3-B0AF-662D1E6C182C}"/>
    <dgm:cxn modelId="{FE6F1D87-25FB-484E-AD03-AD1F3015E4E5}" srcId="{858C288E-1657-4EB2-BB90-39141C26B185}" destId="{380258FC-5112-4EEF-B552-6417431C65F5}" srcOrd="3" destOrd="0" parTransId="{DF03B7B3-DC74-42B8-8635-5A399F2AE8B9}" sibTransId="{1EFE4086-47F8-4A13-9D19-5E8EEF41845C}"/>
    <dgm:cxn modelId="{08609B95-D943-46D2-9C14-69371C51D919}" srcId="{858C288E-1657-4EB2-BB90-39141C26B185}" destId="{AF963948-1602-4585-B7FC-A5764315DA27}" srcOrd="4" destOrd="0" parTransId="{8FCD9CFE-BD32-4D89-AFB3-53EC34610613}" sibTransId="{229EBB12-3018-4E28-9FB2-10FEF1E3FEFF}"/>
    <dgm:cxn modelId="{DB1165A3-C09F-40E9-88DE-924593FFBA4D}" srcId="{858C288E-1657-4EB2-BB90-39141C26B185}" destId="{1424C041-D06C-4681-B75C-AC5C488029A3}" srcOrd="0" destOrd="0" parTransId="{5C4F1918-DE23-4FBE-9EFB-2CBF92D4A180}" sibTransId="{73299FE4-2083-4C9B-ABBC-51420EB70F9B}"/>
    <dgm:cxn modelId="{356298E0-A23A-48EA-A1BC-9DCCFB75798C}" type="presOf" srcId="{E5BE1767-F100-46D4-954F-BEDDA8EDD62A}" destId="{2AB556CE-773B-44D6-8945-F76D97637739}" srcOrd="0" destOrd="0" presId="urn:microsoft.com/office/officeart/2005/8/layout/vList2"/>
    <dgm:cxn modelId="{5F444CA6-8064-4A5D-A0C9-3D50441A0AD4}" type="presParOf" srcId="{EF65F576-EC57-4D9F-94C2-598D210A4601}" destId="{6A924993-726F-4347-89FC-7C1ED7D2B548}" srcOrd="0" destOrd="0" presId="urn:microsoft.com/office/officeart/2005/8/layout/vList2"/>
    <dgm:cxn modelId="{D3C306C1-D572-4406-AFBB-4BD6BB22BCCD}" type="presParOf" srcId="{EF65F576-EC57-4D9F-94C2-598D210A4601}" destId="{E1B48EBF-C5CC-4DD5-B684-1E51C66C3A35}" srcOrd="1" destOrd="0" presId="urn:microsoft.com/office/officeart/2005/8/layout/vList2"/>
    <dgm:cxn modelId="{5DE266EA-25E2-4B9F-90E4-CE6A4F4E3B22}" type="presParOf" srcId="{EF65F576-EC57-4D9F-94C2-598D210A4601}" destId="{58AB713F-F424-4561-9900-6B88B597B7B1}" srcOrd="2" destOrd="0" presId="urn:microsoft.com/office/officeart/2005/8/layout/vList2"/>
    <dgm:cxn modelId="{D90F8E29-2725-43E0-ACD3-6FC8F73FE50A}" type="presParOf" srcId="{EF65F576-EC57-4D9F-94C2-598D210A4601}" destId="{DD072D22-2391-4C04-8C80-BE7860B94FC3}" srcOrd="3" destOrd="0" presId="urn:microsoft.com/office/officeart/2005/8/layout/vList2"/>
    <dgm:cxn modelId="{E0163A44-3A7D-4747-87A3-8E30E9F52477}" type="presParOf" srcId="{EF65F576-EC57-4D9F-94C2-598D210A4601}" destId="{2AB556CE-773B-44D6-8945-F76D97637739}" srcOrd="4" destOrd="0" presId="urn:microsoft.com/office/officeart/2005/8/layout/vList2"/>
    <dgm:cxn modelId="{D933D996-9065-48F2-A48B-323970C01A75}" type="presParOf" srcId="{EF65F576-EC57-4D9F-94C2-598D210A4601}" destId="{18946A11-66EE-4591-B96A-00DA9993A235}" srcOrd="5" destOrd="0" presId="urn:microsoft.com/office/officeart/2005/8/layout/vList2"/>
    <dgm:cxn modelId="{563A850B-6143-4C9C-B798-63F99CB1F9A6}" type="presParOf" srcId="{EF65F576-EC57-4D9F-94C2-598D210A4601}" destId="{E5C45735-9494-4215-9304-AE2A6E0E00CD}" srcOrd="6" destOrd="0" presId="urn:microsoft.com/office/officeart/2005/8/layout/vList2"/>
    <dgm:cxn modelId="{FFC7C657-21B3-4FBE-8A67-F675D5E425F6}" type="presParOf" srcId="{EF65F576-EC57-4D9F-94C2-598D210A4601}" destId="{40C7D753-16A0-417D-AFE6-521833D056E6}" srcOrd="7" destOrd="0" presId="urn:microsoft.com/office/officeart/2005/8/layout/vList2"/>
    <dgm:cxn modelId="{7CDDC474-2936-423F-98D8-267E9F67E9F5}" type="presParOf" srcId="{EF65F576-EC57-4D9F-94C2-598D210A4601}" destId="{44223B3E-F1D5-497B-B0FB-2647E8A55750}"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2FEBA4-9C98-4744-959C-55D1B00C5933}" type="doc">
      <dgm:prSet loTypeId="urn:microsoft.com/office/officeart/2005/8/layout/list1" loCatId="list" qsTypeId="urn:microsoft.com/office/officeart/2005/8/quickstyle/simple4" qsCatId="simple" csTypeId="urn:microsoft.com/office/officeart/2005/8/colors/colorful1" csCatId="colorful"/>
      <dgm:spPr/>
      <dgm:t>
        <a:bodyPr/>
        <a:lstStyle/>
        <a:p>
          <a:endParaRPr lang="en-US"/>
        </a:p>
      </dgm:t>
    </dgm:pt>
    <dgm:pt modelId="{5215498C-6B40-4B00-87C4-A26CE9308453}">
      <dgm:prSet/>
      <dgm:spPr/>
      <dgm:t>
        <a:bodyPr/>
        <a:lstStyle/>
        <a:p>
          <a:r>
            <a:rPr lang="zh-TW"/>
            <a:t>生活習慣大不同(住宿禮儀)</a:t>
          </a:r>
          <a:endParaRPr lang="en-US"/>
        </a:p>
      </dgm:t>
    </dgm:pt>
    <dgm:pt modelId="{557F53BA-74D3-458E-AFC3-839946FE394A}" type="parTrans" cxnId="{FDC78F24-4F86-42A3-A8A1-38F0FE8281A1}">
      <dgm:prSet/>
      <dgm:spPr/>
      <dgm:t>
        <a:bodyPr/>
        <a:lstStyle/>
        <a:p>
          <a:endParaRPr lang="en-US"/>
        </a:p>
      </dgm:t>
    </dgm:pt>
    <dgm:pt modelId="{7102B726-3259-48FE-B6D3-C47C2BE8EE6B}" type="sibTrans" cxnId="{FDC78F24-4F86-42A3-A8A1-38F0FE8281A1}">
      <dgm:prSet/>
      <dgm:spPr/>
      <dgm:t>
        <a:bodyPr/>
        <a:lstStyle/>
        <a:p>
          <a:endParaRPr lang="en-US"/>
        </a:p>
      </dgm:t>
    </dgm:pt>
    <dgm:pt modelId="{A375D61E-4290-4FCA-A62F-5F6C33F2D159}">
      <dgm:prSet/>
      <dgm:spPr/>
      <dgm:t>
        <a:bodyPr/>
        <a:lstStyle/>
        <a:p>
          <a:r>
            <a:rPr lang="zh-TW"/>
            <a:t>空間隱私不一樣(來自不同家庭，對於隱私的想法自然會不同)</a:t>
          </a:r>
          <a:endParaRPr lang="en-US"/>
        </a:p>
      </dgm:t>
    </dgm:pt>
    <dgm:pt modelId="{D102BB4F-224E-44ED-9202-EA6CFF7D4844}" type="parTrans" cxnId="{E77162CD-F9EC-422C-93A1-8BA8C76B07A1}">
      <dgm:prSet/>
      <dgm:spPr/>
      <dgm:t>
        <a:bodyPr/>
        <a:lstStyle/>
        <a:p>
          <a:endParaRPr lang="en-US"/>
        </a:p>
      </dgm:t>
    </dgm:pt>
    <dgm:pt modelId="{A354BBB9-C47A-4A9A-85A3-B1C71CA0FA98}" type="sibTrans" cxnId="{E77162CD-F9EC-422C-93A1-8BA8C76B07A1}">
      <dgm:prSet/>
      <dgm:spPr/>
      <dgm:t>
        <a:bodyPr/>
        <a:lstStyle/>
        <a:p>
          <a:endParaRPr lang="en-US"/>
        </a:p>
      </dgm:t>
    </dgm:pt>
    <dgm:pt modelId="{DC2132D2-FF92-4B46-A2C4-11D697A12C46}">
      <dgm:prSet/>
      <dgm:spPr/>
      <dgm:t>
        <a:bodyPr/>
        <a:lstStyle/>
        <a:p>
          <a:r>
            <a:rPr lang="zh-TW"/>
            <a:t>東西收放歸納(你是散亂派還是整齊歸位派)</a:t>
          </a:r>
          <a:endParaRPr lang="en-US"/>
        </a:p>
      </dgm:t>
    </dgm:pt>
    <dgm:pt modelId="{4582AEE2-3F33-4C9D-B738-B5458C075055}" type="parTrans" cxnId="{ED8FB842-F10E-428B-AD6A-148429D60F86}">
      <dgm:prSet/>
      <dgm:spPr/>
      <dgm:t>
        <a:bodyPr/>
        <a:lstStyle/>
        <a:p>
          <a:endParaRPr lang="en-US"/>
        </a:p>
      </dgm:t>
    </dgm:pt>
    <dgm:pt modelId="{899F3103-0297-4669-BC0C-B512F68B46EA}" type="sibTrans" cxnId="{ED8FB842-F10E-428B-AD6A-148429D60F86}">
      <dgm:prSet/>
      <dgm:spPr/>
      <dgm:t>
        <a:bodyPr/>
        <a:lstStyle/>
        <a:p>
          <a:endParaRPr lang="en-US"/>
        </a:p>
      </dgm:t>
    </dgm:pt>
    <dgm:pt modelId="{84799BFD-A2B9-42EF-82A3-60265227070F}">
      <dgm:prSet/>
      <dgm:spPr/>
      <dgm:t>
        <a:bodyPr/>
        <a:lstStyle/>
        <a:p>
          <a:r>
            <a:rPr lang="zh-TW"/>
            <a:t>宿舍門禁問題(要不要...通宵不歸呢?)</a:t>
          </a:r>
          <a:endParaRPr lang="en-US"/>
        </a:p>
      </dgm:t>
    </dgm:pt>
    <dgm:pt modelId="{E82A2BB8-61F9-4558-B006-E75A46FDC05E}" type="parTrans" cxnId="{DDD042C3-631D-4F4F-99A1-335067749AD5}">
      <dgm:prSet/>
      <dgm:spPr/>
      <dgm:t>
        <a:bodyPr/>
        <a:lstStyle/>
        <a:p>
          <a:endParaRPr lang="en-US"/>
        </a:p>
      </dgm:t>
    </dgm:pt>
    <dgm:pt modelId="{F440468F-BA7E-4510-9383-D357CC2300E1}" type="sibTrans" cxnId="{DDD042C3-631D-4F4F-99A1-335067749AD5}">
      <dgm:prSet/>
      <dgm:spPr/>
      <dgm:t>
        <a:bodyPr/>
        <a:lstStyle/>
        <a:p>
          <a:endParaRPr lang="en-US"/>
        </a:p>
      </dgm:t>
    </dgm:pt>
    <dgm:pt modelId="{C4056A2C-4481-4362-BEB7-FCE2693A36EA}">
      <dgm:prSet/>
      <dgm:spPr/>
      <dgm:t>
        <a:bodyPr/>
        <a:lstStyle/>
        <a:p>
          <a:r>
            <a:rPr lang="zh-TW"/>
            <a:t>生活技能不適應(從前在家都是家人做，現在都要自己來)</a:t>
          </a:r>
          <a:endParaRPr lang="en-US"/>
        </a:p>
      </dgm:t>
    </dgm:pt>
    <dgm:pt modelId="{0BC38644-35A8-4BD4-9BE1-FEA632B80045}" type="parTrans" cxnId="{4534F70F-5F4D-4656-9B0A-5912DE34E388}">
      <dgm:prSet/>
      <dgm:spPr/>
      <dgm:t>
        <a:bodyPr/>
        <a:lstStyle/>
        <a:p>
          <a:endParaRPr lang="en-US"/>
        </a:p>
      </dgm:t>
    </dgm:pt>
    <dgm:pt modelId="{89E2727F-016B-49D1-907A-D7EABDA8762D}" type="sibTrans" cxnId="{4534F70F-5F4D-4656-9B0A-5912DE34E388}">
      <dgm:prSet/>
      <dgm:spPr/>
      <dgm:t>
        <a:bodyPr/>
        <a:lstStyle/>
        <a:p>
          <a:endParaRPr lang="en-US"/>
        </a:p>
      </dgm:t>
    </dgm:pt>
    <dgm:pt modelId="{C6E30AC7-5A33-42C0-B6D3-2428821BB6C4}" type="pres">
      <dgm:prSet presAssocID="{922FEBA4-9C98-4744-959C-55D1B00C5933}" presName="linear" presStyleCnt="0">
        <dgm:presLayoutVars>
          <dgm:dir/>
          <dgm:animLvl val="lvl"/>
          <dgm:resizeHandles val="exact"/>
        </dgm:presLayoutVars>
      </dgm:prSet>
      <dgm:spPr/>
    </dgm:pt>
    <dgm:pt modelId="{78DC9357-269A-467E-BBF7-5135905EB9DB}" type="pres">
      <dgm:prSet presAssocID="{5215498C-6B40-4B00-87C4-A26CE9308453}" presName="parentLin" presStyleCnt="0"/>
      <dgm:spPr/>
    </dgm:pt>
    <dgm:pt modelId="{10FD2EFC-A2D6-4921-8851-20EBA1AF7881}" type="pres">
      <dgm:prSet presAssocID="{5215498C-6B40-4B00-87C4-A26CE9308453}" presName="parentLeftMargin" presStyleLbl="node1" presStyleIdx="0" presStyleCnt="5"/>
      <dgm:spPr/>
    </dgm:pt>
    <dgm:pt modelId="{11322F2E-C32B-4DFD-A31F-FFA8D66960F1}" type="pres">
      <dgm:prSet presAssocID="{5215498C-6B40-4B00-87C4-A26CE9308453}" presName="parentText" presStyleLbl="node1" presStyleIdx="0" presStyleCnt="5">
        <dgm:presLayoutVars>
          <dgm:chMax val="0"/>
          <dgm:bulletEnabled val="1"/>
        </dgm:presLayoutVars>
      </dgm:prSet>
      <dgm:spPr/>
    </dgm:pt>
    <dgm:pt modelId="{0398DC55-1A6A-48E7-B8D3-064BA03808E7}" type="pres">
      <dgm:prSet presAssocID="{5215498C-6B40-4B00-87C4-A26CE9308453}" presName="negativeSpace" presStyleCnt="0"/>
      <dgm:spPr/>
    </dgm:pt>
    <dgm:pt modelId="{311912BB-82F4-4A49-A8A3-53301BBD6942}" type="pres">
      <dgm:prSet presAssocID="{5215498C-6B40-4B00-87C4-A26CE9308453}" presName="childText" presStyleLbl="conFgAcc1" presStyleIdx="0" presStyleCnt="5">
        <dgm:presLayoutVars>
          <dgm:bulletEnabled val="1"/>
        </dgm:presLayoutVars>
      </dgm:prSet>
      <dgm:spPr/>
    </dgm:pt>
    <dgm:pt modelId="{9815F0B8-734B-46FE-A112-7D95A5641BC9}" type="pres">
      <dgm:prSet presAssocID="{7102B726-3259-48FE-B6D3-C47C2BE8EE6B}" presName="spaceBetweenRectangles" presStyleCnt="0"/>
      <dgm:spPr/>
    </dgm:pt>
    <dgm:pt modelId="{F0D06A5E-5D9A-4125-8FC1-BC3D6FFECA0C}" type="pres">
      <dgm:prSet presAssocID="{A375D61E-4290-4FCA-A62F-5F6C33F2D159}" presName="parentLin" presStyleCnt="0"/>
      <dgm:spPr/>
    </dgm:pt>
    <dgm:pt modelId="{64233A05-FEDA-4A8D-A729-3E6FD6A6691F}" type="pres">
      <dgm:prSet presAssocID="{A375D61E-4290-4FCA-A62F-5F6C33F2D159}" presName="parentLeftMargin" presStyleLbl="node1" presStyleIdx="0" presStyleCnt="5"/>
      <dgm:spPr/>
    </dgm:pt>
    <dgm:pt modelId="{E8BDCE46-5F13-4A3E-8686-785B0AEA895E}" type="pres">
      <dgm:prSet presAssocID="{A375D61E-4290-4FCA-A62F-5F6C33F2D159}" presName="parentText" presStyleLbl="node1" presStyleIdx="1" presStyleCnt="5">
        <dgm:presLayoutVars>
          <dgm:chMax val="0"/>
          <dgm:bulletEnabled val="1"/>
        </dgm:presLayoutVars>
      </dgm:prSet>
      <dgm:spPr/>
    </dgm:pt>
    <dgm:pt modelId="{FB6D81F6-8ED3-4501-8476-967C9D02925B}" type="pres">
      <dgm:prSet presAssocID="{A375D61E-4290-4FCA-A62F-5F6C33F2D159}" presName="negativeSpace" presStyleCnt="0"/>
      <dgm:spPr/>
    </dgm:pt>
    <dgm:pt modelId="{9E57F9DF-5D7A-4916-9190-C8D1214E99D0}" type="pres">
      <dgm:prSet presAssocID="{A375D61E-4290-4FCA-A62F-5F6C33F2D159}" presName="childText" presStyleLbl="conFgAcc1" presStyleIdx="1" presStyleCnt="5">
        <dgm:presLayoutVars>
          <dgm:bulletEnabled val="1"/>
        </dgm:presLayoutVars>
      </dgm:prSet>
      <dgm:spPr/>
    </dgm:pt>
    <dgm:pt modelId="{AC619E2D-1C7C-45C8-8255-C1DA77F3859D}" type="pres">
      <dgm:prSet presAssocID="{A354BBB9-C47A-4A9A-85A3-B1C71CA0FA98}" presName="spaceBetweenRectangles" presStyleCnt="0"/>
      <dgm:spPr/>
    </dgm:pt>
    <dgm:pt modelId="{9711D0AB-D3A2-4D92-BA44-F15AE5C5E88C}" type="pres">
      <dgm:prSet presAssocID="{DC2132D2-FF92-4B46-A2C4-11D697A12C46}" presName="parentLin" presStyleCnt="0"/>
      <dgm:spPr/>
    </dgm:pt>
    <dgm:pt modelId="{38BA917D-E648-4B40-8CF5-711C27383F75}" type="pres">
      <dgm:prSet presAssocID="{DC2132D2-FF92-4B46-A2C4-11D697A12C46}" presName="parentLeftMargin" presStyleLbl="node1" presStyleIdx="1" presStyleCnt="5"/>
      <dgm:spPr/>
    </dgm:pt>
    <dgm:pt modelId="{440BDB8E-EBC7-4B1D-8FC5-DF4A193DA694}" type="pres">
      <dgm:prSet presAssocID="{DC2132D2-FF92-4B46-A2C4-11D697A12C46}" presName="parentText" presStyleLbl="node1" presStyleIdx="2" presStyleCnt="5">
        <dgm:presLayoutVars>
          <dgm:chMax val="0"/>
          <dgm:bulletEnabled val="1"/>
        </dgm:presLayoutVars>
      </dgm:prSet>
      <dgm:spPr/>
    </dgm:pt>
    <dgm:pt modelId="{9A918434-B2C3-410D-A963-E1D6DC0812E4}" type="pres">
      <dgm:prSet presAssocID="{DC2132D2-FF92-4B46-A2C4-11D697A12C46}" presName="negativeSpace" presStyleCnt="0"/>
      <dgm:spPr/>
    </dgm:pt>
    <dgm:pt modelId="{8724FBEC-7D8A-4660-B65A-2B991AAD88FB}" type="pres">
      <dgm:prSet presAssocID="{DC2132D2-FF92-4B46-A2C4-11D697A12C46}" presName="childText" presStyleLbl="conFgAcc1" presStyleIdx="2" presStyleCnt="5">
        <dgm:presLayoutVars>
          <dgm:bulletEnabled val="1"/>
        </dgm:presLayoutVars>
      </dgm:prSet>
      <dgm:spPr/>
    </dgm:pt>
    <dgm:pt modelId="{6E91C27A-A8AA-4403-80A7-858F22777DB6}" type="pres">
      <dgm:prSet presAssocID="{899F3103-0297-4669-BC0C-B512F68B46EA}" presName="spaceBetweenRectangles" presStyleCnt="0"/>
      <dgm:spPr/>
    </dgm:pt>
    <dgm:pt modelId="{7ABAFB32-2667-4A3F-BB2E-3E9D879E5BBF}" type="pres">
      <dgm:prSet presAssocID="{84799BFD-A2B9-42EF-82A3-60265227070F}" presName="parentLin" presStyleCnt="0"/>
      <dgm:spPr/>
    </dgm:pt>
    <dgm:pt modelId="{4F0B179C-5DD8-48BC-A75B-54C68762BD76}" type="pres">
      <dgm:prSet presAssocID="{84799BFD-A2B9-42EF-82A3-60265227070F}" presName="parentLeftMargin" presStyleLbl="node1" presStyleIdx="2" presStyleCnt="5"/>
      <dgm:spPr/>
    </dgm:pt>
    <dgm:pt modelId="{32A79719-C770-4D69-B0D2-DFAF0928AE76}" type="pres">
      <dgm:prSet presAssocID="{84799BFD-A2B9-42EF-82A3-60265227070F}" presName="parentText" presStyleLbl="node1" presStyleIdx="3" presStyleCnt="5">
        <dgm:presLayoutVars>
          <dgm:chMax val="0"/>
          <dgm:bulletEnabled val="1"/>
        </dgm:presLayoutVars>
      </dgm:prSet>
      <dgm:spPr/>
    </dgm:pt>
    <dgm:pt modelId="{A8506552-298F-43C7-A16E-81D786C4A318}" type="pres">
      <dgm:prSet presAssocID="{84799BFD-A2B9-42EF-82A3-60265227070F}" presName="negativeSpace" presStyleCnt="0"/>
      <dgm:spPr/>
    </dgm:pt>
    <dgm:pt modelId="{E9A82403-1ECE-45A4-B294-3BA807E17075}" type="pres">
      <dgm:prSet presAssocID="{84799BFD-A2B9-42EF-82A3-60265227070F}" presName="childText" presStyleLbl="conFgAcc1" presStyleIdx="3" presStyleCnt="5">
        <dgm:presLayoutVars>
          <dgm:bulletEnabled val="1"/>
        </dgm:presLayoutVars>
      </dgm:prSet>
      <dgm:spPr/>
    </dgm:pt>
    <dgm:pt modelId="{3021368D-2A7F-401E-A5D1-026A614928B5}" type="pres">
      <dgm:prSet presAssocID="{F440468F-BA7E-4510-9383-D357CC2300E1}" presName="spaceBetweenRectangles" presStyleCnt="0"/>
      <dgm:spPr/>
    </dgm:pt>
    <dgm:pt modelId="{7798209B-DC55-4BA0-97C3-16385637F7FD}" type="pres">
      <dgm:prSet presAssocID="{C4056A2C-4481-4362-BEB7-FCE2693A36EA}" presName="parentLin" presStyleCnt="0"/>
      <dgm:spPr/>
    </dgm:pt>
    <dgm:pt modelId="{2C98F1CF-0E8C-47D6-808E-BEA0F6192FE3}" type="pres">
      <dgm:prSet presAssocID="{C4056A2C-4481-4362-BEB7-FCE2693A36EA}" presName="parentLeftMargin" presStyleLbl="node1" presStyleIdx="3" presStyleCnt="5"/>
      <dgm:spPr/>
    </dgm:pt>
    <dgm:pt modelId="{A6EC1EBB-6B55-4BD5-B823-E46811308888}" type="pres">
      <dgm:prSet presAssocID="{C4056A2C-4481-4362-BEB7-FCE2693A36EA}" presName="parentText" presStyleLbl="node1" presStyleIdx="4" presStyleCnt="5">
        <dgm:presLayoutVars>
          <dgm:chMax val="0"/>
          <dgm:bulletEnabled val="1"/>
        </dgm:presLayoutVars>
      </dgm:prSet>
      <dgm:spPr/>
    </dgm:pt>
    <dgm:pt modelId="{6B8C610C-168C-41A4-94FB-441ED9F32B14}" type="pres">
      <dgm:prSet presAssocID="{C4056A2C-4481-4362-BEB7-FCE2693A36EA}" presName="negativeSpace" presStyleCnt="0"/>
      <dgm:spPr/>
    </dgm:pt>
    <dgm:pt modelId="{C4F9C983-C58D-4977-A62D-4C8344423073}" type="pres">
      <dgm:prSet presAssocID="{C4056A2C-4481-4362-BEB7-FCE2693A36EA}" presName="childText" presStyleLbl="conFgAcc1" presStyleIdx="4" presStyleCnt="5">
        <dgm:presLayoutVars>
          <dgm:bulletEnabled val="1"/>
        </dgm:presLayoutVars>
      </dgm:prSet>
      <dgm:spPr/>
    </dgm:pt>
  </dgm:ptLst>
  <dgm:cxnLst>
    <dgm:cxn modelId="{7E57FF01-77F9-4EA8-A961-34552145F60D}" type="presOf" srcId="{922FEBA4-9C98-4744-959C-55D1B00C5933}" destId="{C6E30AC7-5A33-42C0-B6D3-2428821BB6C4}" srcOrd="0" destOrd="0" presId="urn:microsoft.com/office/officeart/2005/8/layout/list1"/>
    <dgm:cxn modelId="{352CF804-73FC-4AB5-87BE-E78EFFFA5671}" type="presOf" srcId="{5215498C-6B40-4B00-87C4-A26CE9308453}" destId="{10FD2EFC-A2D6-4921-8851-20EBA1AF7881}" srcOrd="0" destOrd="0" presId="urn:microsoft.com/office/officeart/2005/8/layout/list1"/>
    <dgm:cxn modelId="{4534F70F-5F4D-4656-9B0A-5912DE34E388}" srcId="{922FEBA4-9C98-4744-959C-55D1B00C5933}" destId="{C4056A2C-4481-4362-BEB7-FCE2693A36EA}" srcOrd="4" destOrd="0" parTransId="{0BC38644-35A8-4BD4-9BE1-FEA632B80045}" sibTransId="{89E2727F-016B-49D1-907A-D7EABDA8762D}"/>
    <dgm:cxn modelId="{FDC78F24-4F86-42A3-A8A1-38F0FE8281A1}" srcId="{922FEBA4-9C98-4744-959C-55D1B00C5933}" destId="{5215498C-6B40-4B00-87C4-A26CE9308453}" srcOrd="0" destOrd="0" parTransId="{557F53BA-74D3-458E-AFC3-839946FE394A}" sibTransId="{7102B726-3259-48FE-B6D3-C47C2BE8EE6B}"/>
    <dgm:cxn modelId="{5CB4162B-FA9B-4BBB-AC8B-9A4DFBF22C69}" type="presOf" srcId="{A375D61E-4290-4FCA-A62F-5F6C33F2D159}" destId="{64233A05-FEDA-4A8D-A729-3E6FD6A6691F}" srcOrd="0" destOrd="0" presId="urn:microsoft.com/office/officeart/2005/8/layout/list1"/>
    <dgm:cxn modelId="{8088B636-237E-4567-8504-A5974E31CAA8}" type="presOf" srcId="{5215498C-6B40-4B00-87C4-A26CE9308453}" destId="{11322F2E-C32B-4DFD-A31F-FFA8D66960F1}" srcOrd="1" destOrd="0" presId="urn:microsoft.com/office/officeart/2005/8/layout/list1"/>
    <dgm:cxn modelId="{ED8FB842-F10E-428B-AD6A-148429D60F86}" srcId="{922FEBA4-9C98-4744-959C-55D1B00C5933}" destId="{DC2132D2-FF92-4B46-A2C4-11D697A12C46}" srcOrd="2" destOrd="0" parTransId="{4582AEE2-3F33-4C9D-B738-B5458C075055}" sibTransId="{899F3103-0297-4669-BC0C-B512F68B46EA}"/>
    <dgm:cxn modelId="{B24F2A51-4B09-4190-A994-19024CD72C14}" type="presOf" srcId="{C4056A2C-4481-4362-BEB7-FCE2693A36EA}" destId="{A6EC1EBB-6B55-4BD5-B823-E46811308888}" srcOrd="1" destOrd="0" presId="urn:microsoft.com/office/officeart/2005/8/layout/list1"/>
    <dgm:cxn modelId="{67AF928D-C9C8-4A1B-B33E-AC030ED61A88}" type="presOf" srcId="{DC2132D2-FF92-4B46-A2C4-11D697A12C46}" destId="{38BA917D-E648-4B40-8CF5-711C27383F75}" srcOrd="0" destOrd="0" presId="urn:microsoft.com/office/officeart/2005/8/layout/list1"/>
    <dgm:cxn modelId="{A63060A0-B9F9-4DEF-8751-6E25545B311C}" type="presOf" srcId="{C4056A2C-4481-4362-BEB7-FCE2693A36EA}" destId="{2C98F1CF-0E8C-47D6-808E-BEA0F6192FE3}" srcOrd="0" destOrd="0" presId="urn:microsoft.com/office/officeart/2005/8/layout/list1"/>
    <dgm:cxn modelId="{DDD042C3-631D-4F4F-99A1-335067749AD5}" srcId="{922FEBA4-9C98-4744-959C-55D1B00C5933}" destId="{84799BFD-A2B9-42EF-82A3-60265227070F}" srcOrd="3" destOrd="0" parTransId="{E82A2BB8-61F9-4558-B006-E75A46FDC05E}" sibTransId="{F440468F-BA7E-4510-9383-D357CC2300E1}"/>
    <dgm:cxn modelId="{C4A5FFCA-3E8A-456A-8B59-76F29B851892}" type="presOf" srcId="{A375D61E-4290-4FCA-A62F-5F6C33F2D159}" destId="{E8BDCE46-5F13-4A3E-8686-785B0AEA895E}" srcOrd="1" destOrd="0" presId="urn:microsoft.com/office/officeart/2005/8/layout/list1"/>
    <dgm:cxn modelId="{D459D5CC-FE17-41CE-94A6-7F8B336EC4C8}" type="presOf" srcId="{84799BFD-A2B9-42EF-82A3-60265227070F}" destId="{4F0B179C-5DD8-48BC-A75B-54C68762BD76}" srcOrd="0" destOrd="0" presId="urn:microsoft.com/office/officeart/2005/8/layout/list1"/>
    <dgm:cxn modelId="{E77162CD-F9EC-422C-93A1-8BA8C76B07A1}" srcId="{922FEBA4-9C98-4744-959C-55D1B00C5933}" destId="{A375D61E-4290-4FCA-A62F-5F6C33F2D159}" srcOrd="1" destOrd="0" parTransId="{D102BB4F-224E-44ED-9202-EA6CFF7D4844}" sibTransId="{A354BBB9-C47A-4A9A-85A3-B1C71CA0FA98}"/>
    <dgm:cxn modelId="{F3F173DE-8310-4C40-BBE2-49CBEA7EFDF2}" type="presOf" srcId="{84799BFD-A2B9-42EF-82A3-60265227070F}" destId="{32A79719-C770-4D69-B0D2-DFAF0928AE76}" srcOrd="1" destOrd="0" presId="urn:microsoft.com/office/officeart/2005/8/layout/list1"/>
    <dgm:cxn modelId="{8ABC4BF2-5884-4151-A0A6-CEFE05E853BB}" type="presOf" srcId="{DC2132D2-FF92-4B46-A2C4-11D697A12C46}" destId="{440BDB8E-EBC7-4B1D-8FC5-DF4A193DA694}" srcOrd="1" destOrd="0" presId="urn:microsoft.com/office/officeart/2005/8/layout/list1"/>
    <dgm:cxn modelId="{16F73C54-AB0C-46E3-BFAF-D074C2C423A7}" type="presParOf" srcId="{C6E30AC7-5A33-42C0-B6D3-2428821BB6C4}" destId="{78DC9357-269A-467E-BBF7-5135905EB9DB}" srcOrd="0" destOrd="0" presId="urn:microsoft.com/office/officeart/2005/8/layout/list1"/>
    <dgm:cxn modelId="{69280F12-801D-481F-AADD-22A351645FCB}" type="presParOf" srcId="{78DC9357-269A-467E-BBF7-5135905EB9DB}" destId="{10FD2EFC-A2D6-4921-8851-20EBA1AF7881}" srcOrd="0" destOrd="0" presId="urn:microsoft.com/office/officeart/2005/8/layout/list1"/>
    <dgm:cxn modelId="{B461EE53-A0B8-4ED2-B5DF-DDF948D3E151}" type="presParOf" srcId="{78DC9357-269A-467E-BBF7-5135905EB9DB}" destId="{11322F2E-C32B-4DFD-A31F-FFA8D66960F1}" srcOrd="1" destOrd="0" presId="urn:microsoft.com/office/officeart/2005/8/layout/list1"/>
    <dgm:cxn modelId="{18FEE294-0EF5-4768-92CB-F08C9B3577B4}" type="presParOf" srcId="{C6E30AC7-5A33-42C0-B6D3-2428821BB6C4}" destId="{0398DC55-1A6A-48E7-B8D3-064BA03808E7}" srcOrd="1" destOrd="0" presId="urn:microsoft.com/office/officeart/2005/8/layout/list1"/>
    <dgm:cxn modelId="{2F06223E-5395-4A9C-BA8D-AAB0B89E9272}" type="presParOf" srcId="{C6E30AC7-5A33-42C0-B6D3-2428821BB6C4}" destId="{311912BB-82F4-4A49-A8A3-53301BBD6942}" srcOrd="2" destOrd="0" presId="urn:microsoft.com/office/officeart/2005/8/layout/list1"/>
    <dgm:cxn modelId="{172D1FE2-1163-4F40-8E99-4B2A26853F74}" type="presParOf" srcId="{C6E30AC7-5A33-42C0-B6D3-2428821BB6C4}" destId="{9815F0B8-734B-46FE-A112-7D95A5641BC9}" srcOrd="3" destOrd="0" presId="urn:microsoft.com/office/officeart/2005/8/layout/list1"/>
    <dgm:cxn modelId="{A5B104BA-0719-453A-A840-A81C370417B6}" type="presParOf" srcId="{C6E30AC7-5A33-42C0-B6D3-2428821BB6C4}" destId="{F0D06A5E-5D9A-4125-8FC1-BC3D6FFECA0C}" srcOrd="4" destOrd="0" presId="urn:microsoft.com/office/officeart/2005/8/layout/list1"/>
    <dgm:cxn modelId="{5B7B3162-A575-46F8-86EA-969BBFAB11FC}" type="presParOf" srcId="{F0D06A5E-5D9A-4125-8FC1-BC3D6FFECA0C}" destId="{64233A05-FEDA-4A8D-A729-3E6FD6A6691F}" srcOrd="0" destOrd="0" presId="urn:microsoft.com/office/officeart/2005/8/layout/list1"/>
    <dgm:cxn modelId="{02CF5692-F68B-4E9D-B913-3EA3C40F7CCF}" type="presParOf" srcId="{F0D06A5E-5D9A-4125-8FC1-BC3D6FFECA0C}" destId="{E8BDCE46-5F13-4A3E-8686-785B0AEA895E}" srcOrd="1" destOrd="0" presId="urn:microsoft.com/office/officeart/2005/8/layout/list1"/>
    <dgm:cxn modelId="{B30EB022-0511-4061-80A6-1AAFEB51B1E1}" type="presParOf" srcId="{C6E30AC7-5A33-42C0-B6D3-2428821BB6C4}" destId="{FB6D81F6-8ED3-4501-8476-967C9D02925B}" srcOrd="5" destOrd="0" presId="urn:microsoft.com/office/officeart/2005/8/layout/list1"/>
    <dgm:cxn modelId="{2491C1F0-A9D5-47C5-B6C8-5D36F69CA921}" type="presParOf" srcId="{C6E30AC7-5A33-42C0-B6D3-2428821BB6C4}" destId="{9E57F9DF-5D7A-4916-9190-C8D1214E99D0}" srcOrd="6" destOrd="0" presId="urn:microsoft.com/office/officeart/2005/8/layout/list1"/>
    <dgm:cxn modelId="{0705CEF3-1AD3-4773-AD34-74590DB5DBD6}" type="presParOf" srcId="{C6E30AC7-5A33-42C0-B6D3-2428821BB6C4}" destId="{AC619E2D-1C7C-45C8-8255-C1DA77F3859D}" srcOrd="7" destOrd="0" presId="urn:microsoft.com/office/officeart/2005/8/layout/list1"/>
    <dgm:cxn modelId="{A17261F2-9329-4C1F-9BD7-790D691C6650}" type="presParOf" srcId="{C6E30AC7-5A33-42C0-B6D3-2428821BB6C4}" destId="{9711D0AB-D3A2-4D92-BA44-F15AE5C5E88C}" srcOrd="8" destOrd="0" presId="urn:microsoft.com/office/officeart/2005/8/layout/list1"/>
    <dgm:cxn modelId="{64383AC2-9D61-4B83-9E8D-E00194CC8131}" type="presParOf" srcId="{9711D0AB-D3A2-4D92-BA44-F15AE5C5E88C}" destId="{38BA917D-E648-4B40-8CF5-711C27383F75}" srcOrd="0" destOrd="0" presId="urn:microsoft.com/office/officeart/2005/8/layout/list1"/>
    <dgm:cxn modelId="{2798168E-EF03-4E19-B0F8-9BE2BA74A60E}" type="presParOf" srcId="{9711D0AB-D3A2-4D92-BA44-F15AE5C5E88C}" destId="{440BDB8E-EBC7-4B1D-8FC5-DF4A193DA694}" srcOrd="1" destOrd="0" presId="urn:microsoft.com/office/officeart/2005/8/layout/list1"/>
    <dgm:cxn modelId="{84B84B87-C6F4-4742-ACA9-93F6B7C84E45}" type="presParOf" srcId="{C6E30AC7-5A33-42C0-B6D3-2428821BB6C4}" destId="{9A918434-B2C3-410D-A963-E1D6DC0812E4}" srcOrd="9" destOrd="0" presId="urn:microsoft.com/office/officeart/2005/8/layout/list1"/>
    <dgm:cxn modelId="{1B9E2C58-2AFD-4F3C-A53E-53018A180514}" type="presParOf" srcId="{C6E30AC7-5A33-42C0-B6D3-2428821BB6C4}" destId="{8724FBEC-7D8A-4660-B65A-2B991AAD88FB}" srcOrd="10" destOrd="0" presId="urn:microsoft.com/office/officeart/2005/8/layout/list1"/>
    <dgm:cxn modelId="{602B3E69-E8F4-451D-8C8C-631A62952990}" type="presParOf" srcId="{C6E30AC7-5A33-42C0-B6D3-2428821BB6C4}" destId="{6E91C27A-A8AA-4403-80A7-858F22777DB6}" srcOrd="11" destOrd="0" presId="urn:microsoft.com/office/officeart/2005/8/layout/list1"/>
    <dgm:cxn modelId="{9343F437-A422-4C86-A8B8-7B75066BC33A}" type="presParOf" srcId="{C6E30AC7-5A33-42C0-B6D3-2428821BB6C4}" destId="{7ABAFB32-2667-4A3F-BB2E-3E9D879E5BBF}" srcOrd="12" destOrd="0" presId="urn:microsoft.com/office/officeart/2005/8/layout/list1"/>
    <dgm:cxn modelId="{60356EBF-335E-42D2-9A3B-88A9998435C4}" type="presParOf" srcId="{7ABAFB32-2667-4A3F-BB2E-3E9D879E5BBF}" destId="{4F0B179C-5DD8-48BC-A75B-54C68762BD76}" srcOrd="0" destOrd="0" presId="urn:microsoft.com/office/officeart/2005/8/layout/list1"/>
    <dgm:cxn modelId="{3AC40CE4-4462-4BFE-B8A1-E742F8DCD1D7}" type="presParOf" srcId="{7ABAFB32-2667-4A3F-BB2E-3E9D879E5BBF}" destId="{32A79719-C770-4D69-B0D2-DFAF0928AE76}" srcOrd="1" destOrd="0" presId="urn:microsoft.com/office/officeart/2005/8/layout/list1"/>
    <dgm:cxn modelId="{DC9A17DC-D13D-42B7-A3D3-265B879CC2CB}" type="presParOf" srcId="{C6E30AC7-5A33-42C0-B6D3-2428821BB6C4}" destId="{A8506552-298F-43C7-A16E-81D786C4A318}" srcOrd="13" destOrd="0" presId="urn:microsoft.com/office/officeart/2005/8/layout/list1"/>
    <dgm:cxn modelId="{0C1A71A5-FB54-454A-AFFE-4B5D642BE38F}" type="presParOf" srcId="{C6E30AC7-5A33-42C0-B6D3-2428821BB6C4}" destId="{E9A82403-1ECE-45A4-B294-3BA807E17075}" srcOrd="14" destOrd="0" presId="urn:microsoft.com/office/officeart/2005/8/layout/list1"/>
    <dgm:cxn modelId="{0393CDCC-1F06-4522-9C53-91A36D153ECA}" type="presParOf" srcId="{C6E30AC7-5A33-42C0-B6D3-2428821BB6C4}" destId="{3021368D-2A7F-401E-A5D1-026A614928B5}" srcOrd="15" destOrd="0" presId="urn:microsoft.com/office/officeart/2005/8/layout/list1"/>
    <dgm:cxn modelId="{8536337A-9988-48C4-A2B2-22C78C51AFF8}" type="presParOf" srcId="{C6E30AC7-5A33-42C0-B6D3-2428821BB6C4}" destId="{7798209B-DC55-4BA0-97C3-16385637F7FD}" srcOrd="16" destOrd="0" presId="urn:microsoft.com/office/officeart/2005/8/layout/list1"/>
    <dgm:cxn modelId="{D3E25B25-FBF8-45DC-8C7C-6B9D1AD32B97}" type="presParOf" srcId="{7798209B-DC55-4BA0-97C3-16385637F7FD}" destId="{2C98F1CF-0E8C-47D6-808E-BEA0F6192FE3}" srcOrd="0" destOrd="0" presId="urn:microsoft.com/office/officeart/2005/8/layout/list1"/>
    <dgm:cxn modelId="{0066AF9A-3E69-44FA-9934-5E82483278E2}" type="presParOf" srcId="{7798209B-DC55-4BA0-97C3-16385637F7FD}" destId="{A6EC1EBB-6B55-4BD5-B823-E46811308888}" srcOrd="1" destOrd="0" presId="urn:microsoft.com/office/officeart/2005/8/layout/list1"/>
    <dgm:cxn modelId="{3E79D971-0871-4476-8141-71EE3DB7C639}" type="presParOf" srcId="{C6E30AC7-5A33-42C0-B6D3-2428821BB6C4}" destId="{6B8C610C-168C-41A4-94FB-441ED9F32B14}" srcOrd="17" destOrd="0" presId="urn:microsoft.com/office/officeart/2005/8/layout/list1"/>
    <dgm:cxn modelId="{92969399-539B-448D-AE34-2AFDD2EFFC3B}" type="presParOf" srcId="{C6E30AC7-5A33-42C0-B6D3-2428821BB6C4}" destId="{C4F9C983-C58D-4977-A62D-4C8344423073}"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DC9A6A-D0EE-4BE1-9118-12219E2E82A5}"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88E13A89-368E-48FA-AB2E-9215D89A22A7}">
      <dgm:prSet/>
      <dgm:spPr/>
      <dgm:t>
        <a:bodyPr/>
        <a:lstStyle/>
        <a:p>
          <a:r>
            <a:rPr lang="zh-TW" dirty="0"/>
            <a:t>以往，我不需要長時間跟不是家人的人相處</a:t>
          </a:r>
          <a:endParaRPr lang="en-US" dirty="0"/>
        </a:p>
      </dgm:t>
    </dgm:pt>
    <dgm:pt modelId="{F73D44FC-4106-47D3-911D-119C656314A6}" type="parTrans" cxnId="{62DA264C-030C-4C6D-92CD-3F8FE14AA922}">
      <dgm:prSet/>
      <dgm:spPr/>
      <dgm:t>
        <a:bodyPr/>
        <a:lstStyle/>
        <a:p>
          <a:endParaRPr lang="en-US"/>
        </a:p>
      </dgm:t>
    </dgm:pt>
    <dgm:pt modelId="{974DEF5A-574D-47F9-8066-62DEE1527B93}" type="sibTrans" cxnId="{62DA264C-030C-4C6D-92CD-3F8FE14AA922}">
      <dgm:prSet/>
      <dgm:spPr/>
      <dgm:t>
        <a:bodyPr/>
        <a:lstStyle/>
        <a:p>
          <a:endParaRPr lang="en-US"/>
        </a:p>
      </dgm:t>
    </dgm:pt>
    <dgm:pt modelId="{B3446C20-47C7-4303-BB1B-576B7F36413F}">
      <dgm:prSet/>
      <dgm:spPr/>
      <dgm:t>
        <a:bodyPr/>
        <a:lstStyle/>
        <a:p>
          <a:r>
            <a:rPr lang="zh-TW"/>
            <a:t>但現在，我住進來了....</a:t>
          </a:r>
          <a:endParaRPr lang="en-US"/>
        </a:p>
      </dgm:t>
    </dgm:pt>
    <dgm:pt modelId="{FBAB2231-BB3D-4E5F-B8C9-116932915A0A}" type="parTrans" cxnId="{B5D92D17-AE4D-4601-9C0D-59761379CDB7}">
      <dgm:prSet/>
      <dgm:spPr/>
      <dgm:t>
        <a:bodyPr/>
        <a:lstStyle/>
        <a:p>
          <a:endParaRPr lang="en-US"/>
        </a:p>
      </dgm:t>
    </dgm:pt>
    <dgm:pt modelId="{6EF34E48-981D-4BC8-B254-B2C3497442CA}" type="sibTrans" cxnId="{B5D92D17-AE4D-4601-9C0D-59761379CDB7}">
      <dgm:prSet/>
      <dgm:spPr/>
      <dgm:t>
        <a:bodyPr/>
        <a:lstStyle/>
        <a:p>
          <a:endParaRPr lang="en-US"/>
        </a:p>
      </dgm:t>
    </dgm:pt>
    <dgm:pt modelId="{3763753A-1107-4457-B0DB-A8B7597ED859}">
      <dgm:prSet/>
      <dgm:spPr/>
      <dgm:t>
        <a:bodyPr/>
        <a:lstStyle/>
        <a:p>
          <a:r>
            <a:rPr lang="zh-TW"/>
            <a:t>雖然很不想，可是....遇到問題了...我該怎麼辦呢?</a:t>
          </a:r>
          <a:endParaRPr lang="en-US"/>
        </a:p>
      </dgm:t>
    </dgm:pt>
    <dgm:pt modelId="{381AA139-32E7-4F7D-8A60-EB7F6420F4DF}" type="parTrans" cxnId="{B243E526-C622-4C30-BFC6-2AE814BE66A3}">
      <dgm:prSet/>
      <dgm:spPr/>
      <dgm:t>
        <a:bodyPr/>
        <a:lstStyle/>
        <a:p>
          <a:endParaRPr lang="en-US"/>
        </a:p>
      </dgm:t>
    </dgm:pt>
    <dgm:pt modelId="{F58E6B14-CB49-48FC-9C2E-828F7F193FF3}" type="sibTrans" cxnId="{B243E526-C622-4C30-BFC6-2AE814BE66A3}">
      <dgm:prSet/>
      <dgm:spPr/>
      <dgm:t>
        <a:bodyPr/>
        <a:lstStyle/>
        <a:p>
          <a:endParaRPr lang="en-US"/>
        </a:p>
      </dgm:t>
    </dgm:pt>
    <dgm:pt modelId="{1B482257-F31C-408A-9125-6262D4783408}" type="pres">
      <dgm:prSet presAssocID="{59DC9A6A-D0EE-4BE1-9118-12219E2E82A5}" presName="vert0" presStyleCnt="0">
        <dgm:presLayoutVars>
          <dgm:dir/>
          <dgm:animOne val="branch"/>
          <dgm:animLvl val="lvl"/>
        </dgm:presLayoutVars>
      </dgm:prSet>
      <dgm:spPr/>
    </dgm:pt>
    <dgm:pt modelId="{A1DBBB3A-749E-4B1B-9C09-34C029B223D5}" type="pres">
      <dgm:prSet presAssocID="{88E13A89-368E-48FA-AB2E-9215D89A22A7}" presName="thickLine" presStyleLbl="alignNode1" presStyleIdx="0" presStyleCnt="3"/>
      <dgm:spPr/>
    </dgm:pt>
    <dgm:pt modelId="{EEBA5DD5-6989-4046-B73E-2E47FA17A26D}" type="pres">
      <dgm:prSet presAssocID="{88E13A89-368E-48FA-AB2E-9215D89A22A7}" presName="horz1" presStyleCnt="0"/>
      <dgm:spPr/>
    </dgm:pt>
    <dgm:pt modelId="{2317F2D5-D47C-497F-A5E8-74AE5F2690EF}" type="pres">
      <dgm:prSet presAssocID="{88E13A89-368E-48FA-AB2E-9215D89A22A7}" presName="tx1" presStyleLbl="revTx" presStyleIdx="0" presStyleCnt="3"/>
      <dgm:spPr/>
    </dgm:pt>
    <dgm:pt modelId="{98E9A2E9-9BD0-4F26-8FAA-ABBBEA829623}" type="pres">
      <dgm:prSet presAssocID="{88E13A89-368E-48FA-AB2E-9215D89A22A7}" presName="vert1" presStyleCnt="0"/>
      <dgm:spPr/>
    </dgm:pt>
    <dgm:pt modelId="{BE5C6AE9-42B6-4B8D-868F-A78D23F02EEF}" type="pres">
      <dgm:prSet presAssocID="{B3446C20-47C7-4303-BB1B-576B7F36413F}" presName="thickLine" presStyleLbl="alignNode1" presStyleIdx="1" presStyleCnt="3"/>
      <dgm:spPr/>
    </dgm:pt>
    <dgm:pt modelId="{01480A9C-0A45-45FC-91E6-0391228FD676}" type="pres">
      <dgm:prSet presAssocID="{B3446C20-47C7-4303-BB1B-576B7F36413F}" presName="horz1" presStyleCnt="0"/>
      <dgm:spPr/>
    </dgm:pt>
    <dgm:pt modelId="{B4CFFBB6-CA6B-46A5-84BB-E05CAA30089E}" type="pres">
      <dgm:prSet presAssocID="{B3446C20-47C7-4303-BB1B-576B7F36413F}" presName="tx1" presStyleLbl="revTx" presStyleIdx="1" presStyleCnt="3"/>
      <dgm:spPr/>
    </dgm:pt>
    <dgm:pt modelId="{6D69C1FC-D7C6-40BA-8503-3B9CB2226092}" type="pres">
      <dgm:prSet presAssocID="{B3446C20-47C7-4303-BB1B-576B7F36413F}" presName="vert1" presStyleCnt="0"/>
      <dgm:spPr/>
    </dgm:pt>
    <dgm:pt modelId="{C63FAE48-9302-465F-A33D-D82454A1563C}" type="pres">
      <dgm:prSet presAssocID="{3763753A-1107-4457-B0DB-A8B7597ED859}" presName="thickLine" presStyleLbl="alignNode1" presStyleIdx="2" presStyleCnt="3"/>
      <dgm:spPr/>
    </dgm:pt>
    <dgm:pt modelId="{F95E9E1D-D595-4062-B675-3555D148A5AB}" type="pres">
      <dgm:prSet presAssocID="{3763753A-1107-4457-B0DB-A8B7597ED859}" presName="horz1" presStyleCnt="0"/>
      <dgm:spPr/>
    </dgm:pt>
    <dgm:pt modelId="{7EE4ED4C-60CA-43E8-8786-4932A90237A9}" type="pres">
      <dgm:prSet presAssocID="{3763753A-1107-4457-B0DB-A8B7597ED859}" presName="tx1" presStyleLbl="revTx" presStyleIdx="2" presStyleCnt="3"/>
      <dgm:spPr/>
    </dgm:pt>
    <dgm:pt modelId="{2100C09D-0C52-44A8-AF41-3FD87257E53A}" type="pres">
      <dgm:prSet presAssocID="{3763753A-1107-4457-B0DB-A8B7597ED859}" presName="vert1" presStyleCnt="0"/>
      <dgm:spPr/>
    </dgm:pt>
  </dgm:ptLst>
  <dgm:cxnLst>
    <dgm:cxn modelId="{3EB4CD15-F944-4841-A879-A5FEBEA100B4}" type="presOf" srcId="{3763753A-1107-4457-B0DB-A8B7597ED859}" destId="{7EE4ED4C-60CA-43E8-8786-4932A90237A9}" srcOrd="0" destOrd="0" presId="urn:microsoft.com/office/officeart/2008/layout/LinedList"/>
    <dgm:cxn modelId="{B5D92D17-AE4D-4601-9C0D-59761379CDB7}" srcId="{59DC9A6A-D0EE-4BE1-9118-12219E2E82A5}" destId="{B3446C20-47C7-4303-BB1B-576B7F36413F}" srcOrd="1" destOrd="0" parTransId="{FBAB2231-BB3D-4E5F-B8C9-116932915A0A}" sibTransId="{6EF34E48-981D-4BC8-B254-B2C3497442CA}"/>
    <dgm:cxn modelId="{B243E526-C622-4C30-BFC6-2AE814BE66A3}" srcId="{59DC9A6A-D0EE-4BE1-9118-12219E2E82A5}" destId="{3763753A-1107-4457-B0DB-A8B7597ED859}" srcOrd="2" destOrd="0" parTransId="{381AA139-32E7-4F7D-8A60-EB7F6420F4DF}" sibTransId="{F58E6B14-CB49-48FC-9C2E-828F7F193FF3}"/>
    <dgm:cxn modelId="{10A41541-1B52-4CB5-88DF-CA6960E20507}" type="presOf" srcId="{B3446C20-47C7-4303-BB1B-576B7F36413F}" destId="{B4CFFBB6-CA6B-46A5-84BB-E05CAA30089E}" srcOrd="0" destOrd="0" presId="urn:microsoft.com/office/officeart/2008/layout/LinedList"/>
    <dgm:cxn modelId="{62DA264C-030C-4C6D-92CD-3F8FE14AA922}" srcId="{59DC9A6A-D0EE-4BE1-9118-12219E2E82A5}" destId="{88E13A89-368E-48FA-AB2E-9215D89A22A7}" srcOrd="0" destOrd="0" parTransId="{F73D44FC-4106-47D3-911D-119C656314A6}" sibTransId="{974DEF5A-574D-47F9-8066-62DEE1527B93}"/>
    <dgm:cxn modelId="{D18F39C6-23BF-468F-B140-D3891907DC3D}" type="presOf" srcId="{88E13A89-368E-48FA-AB2E-9215D89A22A7}" destId="{2317F2D5-D47C-497F-A5E8-74AE5F2690EF}" srcOrd="0" destOrd="0" presId="urn:microsoft.com/office/officeart/2008/layout/LinedList"/>
    <dgm:cxn modelId="{97CE7EE6-2C8A-423B-8417-6636A6C76469}" type="presOf" srcId="{59DC9A6A-D0EE-4BE1-9118-12219E2E82A5}" destId="{1B482257-F31C-408A-9125-6262D4783408}" srcOrd="0" destOrd="0" presId="urn:microsoft.com/office/officeart/2008/layout/LinedList"/>
    <dgm:cxn modelId="{2B895E9E-40CE-4B65-8597-7DAFCFAFB8E6}" type="presParOf" srcId="{1B482257-F31C-408A-9125-6262D4783408}" destId="{A1DBBB3A-749E-4B1B-9C09-34C029B223D5}" srcOrd="0" destOrd="0" presId="urn:microsoft.com/office/officeart/2008/layout/LinedList"/>
    <dgm:cxn modelId="{93A31164-6E26-4197-8B9D-9E7BCD60FC58}" type="presParOf" srcId="{1B482257-F31C-408A-9125-6262D4783408}" destId="{EEBA5DD5-6989-4046-B73E-2E47FA17A26D}" srcOrd="1" destOrd="0" presId="urn:microsoft.com/office/officeart/2008/layout/LinedList"/>
    <dgm:cxn modelId="{344C77F5-011D-45E6-B36B-65388409284A}" type="presParOf" srcId="{EEBA5DD5-6989-4046-B73E-2E47FA17A26D}" destId="{2317F2D5-D47C-497F-A5E8-74AE5F2690EF}" srcOrd="0" destOrd="0" presId="urn:microsoft.com/office/officeart/2008/layout/LinedList"/>
    <dgm:cxn modelId="{EF796D97-39D1-4F07-91F8-C931DC2BE0C3}" type="presParOf" srcId="{EEBA5DD5-6989-4046-B73E-2E47FA17A26D}" destId="{98E9A2E9-9BD0-4F26-8FAA-ABBBEA829623}" srcOrd="1" destOrd="0" presId="urn:microsoft.com/office/officeart/2008/layout/LinedList"/>
    <dgm:cxn modelId="{409BB2AF-58BC-4F9D-8D9A-440416ADF526}" type="presParOf" srcId="{1B482257-F31C-408A-9125-6262D4783408}" destId="{BE5C6AE9-42B6-4B8D-868F-A78D23F02EEF}" srcOrd="2" destOrd="0" presId="urn:microsoft.com/office/officeart/2008/layout/LinedList"/>
    <dgm:cxn modelId="{61407B44-B20D-495C-A54B-F08F9E2407E3}" type="presParOf" srcId="{1B482257-F31C-408A-9125-6262D4783408}" destId="{01480A9C-0A45-45FC-91E6-0391228FD676}" srcOrd="3" destOrd="0" presId="urn:microsoft.com/office/officeart/2008/layout/LinedList"/>
    <dgm:cxn modelId="{98FFC242-60AD-4D69-928D-FFD006C829CC}" type="presParOf" srcId="{01480A9C-0A45-45FC-91E6-0391228FD676}" destId="{B4CFFBB6-CA6B-46A5-84BB-E05CAA30089E}" srcOrd="0" destOrd="0" presId="urn:microsoft.com/office/officeart/2008/layout/LinedList"/>
    <dgm:cxn modelId="{7A8540A8-F7E4-4F4F-AE6F-DEACD1268180}" type="presParOf" srcId="{01480A9C-0A45-45FC-91E6-0391228FD676}" destId="{6D69C1FC-D7C6-40BA-8503-3B9CB2226092}" srcOrd="1" destOrd="0" presId="urn:microsoft.com/office/officeart/2008/layout/LinedList"/>
    <dgm:cxn modelId="{40190B2D-F620-482E-8691-D2969D4B390E}" type="presParOf" srcId="{1B482257-F31C-408A-9125-6262D4783408}" destId="{C63FAE48-9302-465F-A33D-D82454A1563C}" srcOrd="4" destOrd="0" presId="urn:microsoft.com/office/officeart/2008/layout/LinedList"/>
    <dgm:cxn modelId="{02B224C7-AA60-43E7-926A-3F4EB45691A4}" type="presParOf" srcId="{1B482257-F31C-408A-9125-6262D4783408}" destId="{F95E9E1D-D595-4062-B675-3555D148A5AB}" srcOrd="5" destOrd="0" presId="urn:microsoft.com/office/officeart/2008/layout/LinedList"/>
    <dgm:cxn modelId="{4684AE45-7F60-4B78-A61E-38144CB890E1}" type="presParOf" srcId="{F95E9E1D-D595-4062-B675-3555D148A5AB}" destId="{7EE4ED4C-60CA-43E8-8786-4932A90237A9}" srcOrd="0" destOrd="0" presId="urn:microsoft.com/office/officeart/2008/layout/LinedList"/>
    <dgm:cxn modelId="{F21B0CAE-C5D3-448F-A3DB-86EAD45A165A}" type="presParOf" srcId="{F95E9E1D-D595-4062-B675-3555D148A5AB}" destId="{2100C09D-0C52-44A8-AF41-3FD87257E53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0719C67-64F9-4812-9601-60227F702975}" type="doc">
      <dgm:prSet loTypeId="urn:microsoft.com/office/officeart/2016/7/layout/BasicLinearProcessNumbered" loCatId="process" qsTypeId="urn:microsoft.com/office/officeart/2005/8/quickstyle/simple4" qsCatId="simple" csTypeId="urn:microsoft.com/office/officeart/2005/8/colors/colorful1" csCatId="colorful"/>
      <dgm:spPr/>
      <dgm:t>
        <a:bodyPr/>
        <a:lstStyle/>
        <a:p>
          <a:endParaRPr lang="en-US"/>
        </a:p>
      </dgm:t>
    </dgm:pt>
    <dgm:pt modelId="{EC479F3A-B588-43BF-B046-798688039B56}">
      <dgm:prSet/>
      <dgm:spPr/>
      <dgm:t>
        <a:bodyPr/>
        <a:lstStyle/>
        <a:p>
          <a:r>
            <a:rPr lang="zh-TW" b="1"/>
            <a:t>最重要</a:t>
          </a:r>
          <a:r>
            <a:rPr lang="zh-TW"/>
            <a:t>：讓自己在衝突當下，先不要害怕衝突，學會正面處理。</a:t>
          </a:r>
          <a:endParaRPr lang="en-US"/>
        </a:p>
      </dgm:t>
    </dgm:pt>
    <dgm:pt modelId="{1FAC9214-56C0-4BEA-A9EA-9A66B6852F3C}" type="parTrans" cxnId="{CFF3A91D-CC43-4B48-A160-9229E1470749}">
      <dgm:prSet/>
      <dgm:spPr/>
      <dgm:t>
        <a:bodyPr/>
        <a:lstStyle/>
        <a:p>
          <a:endParaRPr lang="en-US"/>
        </a:p>
      </dgm:t>
    </dgm:pt>
    <dgm:pt modelId="{4A48EBE6-E6A2-4811-A43A-0F3F91CFDD85}" type="sibTrans" cxnId="{CFF3A91D-CC43-4B48-A160-9229E1470749}">
      <dgm:prSet phldrT="1" phldr="0"/>
      <dgm:spPr/>
      <dgm:t>
        <a:bodyPr/>
        <a:lstStyle/>
        <a:p>
          <a:r>
            <a:rPr lang="en-US"/>
            <a:t>1</a:t>
          </a:r>
        </a:p>
      </dgm:t>
    </dgm:pt>
    <dgm:pt modelId="{F5A689D9-983A-442A-85D1-9E15B4E33D44}">
      <dgm:prSet/>
      <dgm:spPr/>
      <dgm:t>
        <a:bodyPr/>
        <a:lstStyle/>
        <a:p>
          <a:r>
            <a:rPr lang="zh-TW" b="1"/>
            <a:t>提醒</a:t>
          </a:r>
          <a:r>
            <a:rPr lang="zh-TW"/>
            <a:t>：當情緒上來時，先冷靜，給自己和對方一點空間。</a:t>
          </a:r>
          <a:endParaRPr lang="en-US"/>
        </a:p>
      </dgm:t>
    </dgm:pt>
    <dgm:pt modelId="{A130ADA8-D764-4DEE-9911-24A61284E261}" type="parTrans" cxnId="{2CED49BD-EB0E-4F60-AFED-0134AE6A7EAD}">
      <dgm:prSet/>
      <dgm:spPr/>
      <dgm:t>
        <a:bodyPr/>
        <a:lstStyle/>
        <a:p>
          <a:endParaRPr lang="en-US"/>
        </a:p>
      </dgm:t>
    </dgm:pt>
    <dgm:pt modelId="{A15F8919-BDE7-4986-8681-5B461C913CAF}" type="sibTrans" cxnId="{2CED49BD-EB0E-4F60-AFED-0134AE6A7EAD}">
      <dgm:prSet phldrT="2" phldr="0"/>
      <dgm:spPr/>
      <dgm:t>
        <a:bodyPr/>
        <a:lstStyle/>
        <a:p>
          <a:r>
            <a:rPr lang="en-US"/>
            <a:t>2</a:t>
          </a:r>
        </a:p>
      </dgm:t>
    </dgm:pt>
    <dgm:pt modelId="{90B0FBC2-E083-41D4-8B1E-C0DC33B5080B}">
      <dgm:prSet/>
      <dgm:spPr/>
      <dgm:t>
        <a:bodyPr/>
        <a:lstStyle/>
        <a:p>
          <a:r>
            <a:rPr lang="zh-TW" b="1" dirty="0"/>
            <a:t>如果真的無法解決我可以</a:t>
          </a:r>
          <a:r>
            <a:rPr lang="zh-TW" dirty="0"/>
            <a:t>：</a:t>
          </a:r>
          <a:r>
            <a:rPr lang="zh-TW" dirty="0">
              <a:solidFill>
                <a:srgbClr val="C00000"/>
              </a:solidFill>
            </a:rPr>
            <a:t>學生輔導中心、宿舍的管理員，遇到無法解決的衝突時，有專業人士可以協助。</a:t>
          </a:r>
          <a:endParaRPr lang="en-US" dirty="0">
            <a:solidFill>
              <a:srgbClr val="C00000"/>
            </a:solidFill>
          </a:endParaRPr>
        </a:p>
      </dgm:t>
    </dgm:pt>
    <dgm:pt modelId="{19FCB092-6887-4233-B17A-92FA28124088}" type="parTrans" cxnId="{E8C454CC-9312-4ED9-84AC-BFF80D7947C8}">
      <dgm:prSet/>
      <dgm:spPr/>
      <dgm:t>
        <a:bodyPr/>
        <a:lstStyle/>
        <a:p>
          <a:endParaRPr lang="en-US"/>
        </a:p>
      </dgm:t>
    </dgm:pt>
    <dgm:pt modelId="{9B509F41-DD77-4354-8D30-DC8CEC0ED93A}" type="sibTrans" cxnId="{E8C454CC-9312-4ED9-84AC-BFF80D7947C8}">
      <dgm:prSet phldrT="3" phldr="0"/>
      <dgm:spPr/>
      <dgm:t>
        <a:bodyPr/>
        <a:lstStyle/>
        <a:p>
          <a:r>
            <a:rPr lang="en-US"/>
            <a:t>3</a:t>
          </a:r>
        </a:p>
      </dgm:t>
    </dgm:pt>
    <dgm:pt modelId="{ABC04852-474C-4952-85B4-E6510EC94B5F}" type="pres">
      <dgm:prSet presAssocID="{00719C67-64F9-4812-9601-60227F702975}" presName="Name0" presStyleCnt="0">
        <dgm:presLayoutVars>
          <dgm:animLvl val="lvl"/>
          <dgm:resizeHandles val="exact"/>
        </dgm:presLayoutVars>
      </dgm:prSet>
      <dgm:spPr/>
    </dgm:pt>
    <dgm:pt modelId="{EC76C691-2165-429A-B963-C78467916DFA}" type="pres">
      <dgm:prSet presAssocID="{EC479F3A-B588-43BF-B046-798688039B56}" presName="compositeNode" presStyleCnt="0">
        <dgm:presLayoutVars>
          <dgm:bulletEnabled val="1"/>
        </dgm:presLayoutVars>
      </dgm:prSet>
      <dgm:spPr/>
    </dgm:pt>
    <dgm:pt modelId="{D80E3A48-5AFE-4FF6-9D7D-8994BD62F1C1}" type="pres">
      <dgm:prSet presAssocID="{EC479F3A-B588-43BF-B046-798688039B56}" presName="bgRect" presStyleLbl="bgAccFollowNode1" presStyleIdx="0" presStyleCnt="3"/>
      <dgm:spPr/>
    </dgm:pt>
    <dgm:pt modelId="{48AEF60B-658C-4E57-8BB7-7493F6875439}" type="pres">
      <dgm:prSet presAssocID="{4A48EBE6-E6A2-4811-A43A-0F3F91CFDD85}" presName="sibTransNodeCircle" presStyleLbl="alignNode1" presStyleIdx="0" presStyleCnt="6">
        <dgm:presLayoutVars>
          <dgm:chMax val="0"/>
          <dgm:bulletEnabled/>
        </dgm:presLayoutVars>
      </dgm:prSet>
      <dgm:spPr/>
    </dgm:pt>
    <dgm:pt modelId="{30B86C8C-0340-4BB0-AD54-0DBB0C3659EE}" type="pres">
      <dgm:prSet presAssocID="{EC479F3A-B588-43BF-B046-798688039B56}" presName="bottomLine" presStyleLbl="alignNode1" presStyleIdx="1" presStyleCnt="6">
        <dgm:presLayoutVars/>
      </dgm:prSet>
      <dgm:spPr/>
    </dgm:pt>
    <dgm:pt modelId="{33C8ED28-EA3A-402C-9FFF-67E31219BE22}" type="pres">
      <dgm:prSet presAssocID="{EC479F3A-B588-43BF-B046-798688039B56}" presName="nodeText" presStyleLbl="bgAccFollowNode1" presStyleIdx="0" presStyleCnt="3">
        <dgm:presLayoutVars>
          <dgm:bulletEnabled val="1"/>
        </dgm:presLayoutVars>
      </dgm:prSet>
      <dgm:spPr/>
    </dgm:pt>
    <dgm:pt modelId="{CBFA6878-8CC3-4A60-ABAD-7F9DFFAC45BB}" type="pres">
      <dgm:prSet presAssocID="{4A48EBE6-E6A2-4811-A43A-0F3F91CFDD85}" presName="sibTrans" presStyleCnt="0"/>
      <dgm:spPr/>
    </dgm:pt>
    <dgm:pt modelId="{70FBB44D-FE99-47D7-AE05-792EB90D507C}" type="pres">
      <dgm:prSet presAssocID="{F5A689D9-983A-442A-85D1-9E15B4E33D44}" presName="compositeNode" presStyleCnt="0">
        <dgm:presLayoutVars>
          <dgm:bulletEnabled val="1"/>
        </dgm:presLayoutVars>
      </dgm:prSet>
      <dgm:spPr/>
    </dgm:pt>
    <dgm:pt modelId="{BE2C9BE8-7094-462C-B2BE-61F2809707C9}" type="pres">
      <dgm:prSet presAssocID="{F5A689D9-983A-442A-85D1-9E15B4E33D44}" presName="bgRect" presStyleLbl="bgAccFollowNode1" presStyleIdx="1" presStyleCnt="3"/>
      <dgm:spPr/>
    </dgm:pt>
    <dgm:pt modelId="{9757801A-E6E9-4F3B-9F74-6BF4692E3126}" type="pres">
      <dgm:prSet presAssocID="{A15F8919-BDE7-4986-8681-5B461C913CAF}" presName="sibTransNodeCircle" presStyleLbl="alignNode1" presStyleIdx="2" presStyleCnt="6">
        <dgm:presLayoutVars>
          <dgm:chMax val="0"/>
          <dgm:bulletEnabled/>
        </dgm:presLayoutVars>
      </dgm:prSet>
      <dgm:spPr/>
    </dgm:pt>
    <dgm:pt modelId="{C9A6FD28-5AF5-4226-BB10-3B4AD7857BA5}" type="pres">
      <dgm:prSet presAssocID="{F5A689D9-983A-442A-85D1-9E15B4E33D44}" presName="bottomLine" presStyleLbl="alignNode1" presStyleIdx="3" presStyleCnt="6">
        <dgm:presLayoutVars/>
      </dgm:prSet>
      <dgm:spPr/>
    </dgm:pt>
    <dgm:pt modelId="{BE04F02C-1189-41E5-AFCD-14DECA6A102C}" type="pres">
      <dgm:prSet presAssocID="{F5A689D9-983A-442A-85D1-9E15B4E33D44}" presName="nodeText" presStyleLbl="bgAccFollowNode1" presStyleIdx="1" presStyleCnt="3">
        <dgm:presLayoutVars>
          <dgm:bulletEnabled val="1"/>
        </dgm:presLayoutVars>
      </dgm:prSet>
      <dgm:spPr/>
    </dgm:pt>
    <dgm:pt modelId="{FD30489F-C957-4167-A05B-7A6691256169}" type="pres">
      <dgm:prSet presAssocID="{A15F8919-BDE7-4986-8681-5B461C913CAF}" presName="sibTrans" presStyleCnt="0"/>
      <dgm:spPr/>
    </dgm:pt>
    <dgm:pt modelId="{20A29EAA-9BC0-4859-82FE-AF0DDC3A5FB4}" type="pres">
      <dgm:prSet presAssocID="{90B0FBC2-E083-41D4-8B1E-C0DC33B5080B}" presName="compositeNode" presStyleCnt="0">
        <dgm:presLayoutVars>
          <dgm:bulletEnabled val="1"/>
        </dgm:presLayoutVars>
      </dgm:prSet>
      <dgm:spPr/>
    </dgm:pt>
    <dgm:pt modelId="{B6456314-41F3-4979-B96A-9FBF5448D948}" type="pres">
      <dgm:prSet presAssocID="{90B0FBC2-E083-41D4-8B1E-C0DC33B5080B}" presName="bgRect" presStyleLbl="bgAccFollowNode1" presStyleIdx="2" presStyleCnt="3"/>
      <dgm:spPr/>
    </dgm:pt>
    <dgm:pt modelId="{3C2419A9-6CCC-4D41-BF2A-40D7B55B2F13}" type="pres">
      <dgm:prSet presAssocID="{9B509F41-DD77-4354-8D30-DC8CEC0ED93A}" presName="sibTransNodeCircle" presStyleLbl="alignNode1" presStyleIdx="4" presStyleCnt="6">
        <dgm:presLayoutVars>
          <dgm:chMax val="0"/>
          <dgm:bulletEnabled/>
        </dgm:presLayoutVars>
      </dgm:prSet>
      <dgm:spPr/>
    </dgm:pt>
    <dgm:pt modelId="{B70EB857-55F3-4F0B-A37E-BCEF74A4F34D}" type="pres">
      <dgm:prSet presAssocID="{90B0FBC2-E083-41D4-8B1E-C0DC33B5080B}" presName="bottomLine" presStyleLbl="alignNode1" presStyleIdx="5" presStyleCnt="6">
        <dgm:presLayoutVars/>
      </dgm:prSet>
      <dgm:spPr/>
    </dgm:pt>
    <dgm:pt modelId="{BCABDFE1-C849-4CA1-B496-C8973043A75E}" type="pres">
      <dgm:prSet presAssocID="{90B0FBC2-E083-41D4-8B1E-C0DC33B5080B}" presName="nodeText" presStyleLbl="bgAccFollowNode1" presStyleIdx="2" presStyleCnt="3">
        <dgm:presLayoutVars>
          <dgm:bulletEnabled val="1"/>
        </dgm:presLayoutVars>
      </dgm:prSet>
      <dgm:spPr/>
    </dgm:pt>
  </dgm:ptLst>
  <dgm:cxnLst>
    <dgm:cxn modelId="{CFF3A91D-CC43-4B48-A160-9229E1470749}" srcId="{00719C67-64F9-4812-9601-60227F702975}" destId="{EC479F3A-B588-43BF-B046-798688039B56}" srcOrd="0" destOrd="0" parTransId="{1FAC9214-56C0-4BEA-A9EA-9A66B6852F3C}" sibTransId="{4A48EBE6-E6A2-4811-A43A-0F3F91CFDD85}"/>
    <dgm:cxn modelId="{82464320-C9A8-4E19-AF74-0174555EB67D}" type="presOf" srcId="{90B0FBC2-E083-41D4-8B1E-C0DC33B5080B}" destId="{BCABDFE1-C849-4CA1-B496-C8973043A75E}" srcOrd="1" destOrd="0" presId="urn:microsoft.com/office/officeart/2016/7/layout/BasicLinearProcessNumbered"/>
    <dgm:cxn modelId="{66AAAB41-2254-41DE-982F-80B17DF1FF84}" type="presOf" srcId="{9B509F41-DD77-4354-8D30-DC8CEC0ED93A}" destId="{3C2419A9-6CCC-4D41-BF2A-40D7B55B2F13}" srcOrd="0" destOrd="0" presId="urn:microsoft.com/office/officeart/2016/7/layout/BasicLinearProcessNumbered"/>
    <dgm:cxn modelId="{0DB50B73-DC2F-4A89-AC31-C43C17DE9B0D}" type="presOf" srcId="{EC479F3A-B588-43BF-B046-798688039B56}" destId="{D80E3A48-5AFE-4FF6-9D7D-8994BD62F1C1}" srcOrd="0" destOrd="0" presId="urn:microsoft.com/office/officeart/2016/7/layout/BasicLinearProcessNumbered"/>
    <dgm:cxn modelId="{EEBD9553-B938-48D2-9A53-01A87698ADB6}" type="presOf" srcId="{A15F8919-BDE7-4986-8681-5B461C913CAF}" destId="{9757801A-E6E9-4F3B-9F74-6BF4692E3126}" srcOrd="0" destOrd="0" presId="urn:microsoft.com/office/officeart/2016/7/layout/BasicLinearProcessNumbered"/>
    <dgm:cxn modelId="{C54A6BAC-C2EE-4EB1-9AA5-4A48BF1B45D0}" type="presOf" srcId="{00719C67-64F9-4812-9601-60227F702975}" destId="{ABC04852-474C-4952-85B4-E6510EC94B5F}" srcOrd="0" destOrd="0" presId="urn:microsoft.com/office/officeart/2016/7/layout/BasicLinearProcessNumbered"/>
    <dgm:cxn modelId="{E74273AE-6239-4505-B726-A5930CBD71D7}" type="presOf" srcId="{4A48EBE6-E6A2-4811-A43A-0F3F91CFDD85}" destId="{48AEF60B-658C-4E57-8BB7-7493F6875439}" srcOrd="0" destOrd="0" presId="urn:microsoft.com/office/officeart/2016/7/layout/BasicLinearProcessNumbered"/>
    <dgm:cxn modelId="{385AA8B4-6B07-43D7-9301-F45E47E71AA7}" type="presOf" srcId="{90B0FBC2-E083-41D4-8B1E-C0DC33B5080B}" destId="{B6456314-41F3-4979-B96A-9FBF5448D948}" srcOrd="0" destOrd="0" presId="urn:microsoft.com/office/officeart/2016/7/layout/BasicLinearProcessNumbered"/>
    <dgm:cxn modelId="{2CED49BD-EB0E-4F60-AFED-0134AE6A7EAD}" srcId="{00719C67-64F9-4812-9601-60227F702975}" destId="{F5A689D9-983A-442A-85D1-9E15B4E33D44}" srcOrd="1" destOrd="0" parTransId="{A130ADA8-D764-4DEE-9911-24A61284E261}" sibTransId="{A15F8919-BDE7-4986-8681-5B461C913CAF}"/>
    <dgm:cxn modelId="{E8C454CC-9312-4ED9-84AC-BFF80D7947C8}" srcId="{00719C67-64F9-4812-9601-60227F702975}" destId="{90B0FBC2-E083-41D4-8B1E-C0DC33B5080B}" srcOrd="2" destOrd="0" parTransId="{19FCB092-6887-4233-B17A-92FA28124088}" sibTransId="{9B509F41-DD77-4354-8D30-DC8CEC0ED93A}"/>
    <dgm:cxn modelId="{F57275D0-A759-431A-B7AE-3DDCCD32CCB8}" type="presOf" srcId="{F5A689D9-983A-442A-85D1-9E15B4E33D44}" destId="{BE2C9BE8-7094-462C-B2BE-61F2809707C9}" srcOrd="0" destOrd="0" presId="urn:microsoft.com/office/officeart/2016/7/layout/BasicLinearProcessNumbered"/>
    <dgm:cxn modelId="{A56302DC-BCCA-479A-86A9-2DC3D801EC62}" type="presOf" srcId="{F5A689D9-983A-442A-85D1-9E15B4E33D44}" destId="{BE04F02C-1189-41E5-AFCD-14DECA6A102C}" srcOrd="1" destOrd="0" presId="urn:microsoft.com/office/officeart/2016/7/layout/BasicLinearProcessNumbered"/>
    <dgm:cxn modelId="{16DC14F1-50AD-42CA-B372-4E45E08D76C3}" type="presOf" srcId="{EC479F3A-B588-43BF-B046-798688039B56}" destId="{33C8ED28-EA3A-402C-9FFF-67E31219BE22}" srcOrd="1" destOrd="0" presId="urn:microsoft.com/office/officeart/2016/7/layout/BasicLinearProcessNumbered"/>
    <dgm:cxn modelId="{658975C2-09ED-4DFE-946D-7334A59D87C9}" type="presParOf" srcId="{ABC04852-474C-4952-85B4-E6510EC94B5F}" destId="{EC76C691-2165-429A-B963-C78467916DFA}" srcOrd="0" destOrd="0" presId="urn:microsoft.com/office/officeart/2016/7/layout/BasicLinearProcessNumbered"/>
    <dgm:cxn modelId="{C7F700F8-D0C6-44B5-976F-BEBAAF9962EB}" type="presParOf" srcId="{EC76C691-2165-429A-B963-C78467916DFA}" destId="{D80E3A48-5AFE-4FF6-9D7D-8994BD62F1C1}" srcOrd="0" destOrd="0" presId="urn:microsoft.com/office/officeart/2016/7/layout/BasicLinearProcessNumbered"/>
    <dgm:cxn modelId="{4D896594-B31E-4CB5-BD87-32093DF561D6}" type="presParOf" srcId="{EC76C691-2165-429A-B963-C78467916DFA}" destId="{48AEF60B-658C-4E57-8BB7-7493F6875439}" srcOrd="1" destOrd="0" presId="urn:microsoft.com/office/officeart/2016/7/layout/BasicLinearProcessNumbered"/>
    <dgm:cxn modelId="{622752E0-9D93-4F8F-A5A0-189AD3F7201C}" type="presParOf" srcId="{EC76C691-2165-429A-B963-C78467916DFA}" destId="{30B86C8C-0340-4BB0-AD54-0DBB0C3659EE}" srcOrd="2" destOrd="0" presId="urn:microsoft.com/office/officeart/2016/7/layout/BasicLinearProcessNumbered"/>
    <dgm:cxn modelId="{061936BE-3A53-4857-881F-3B468C1C8B06}" type="presParOf" srcId="{EC76C691-2165-429A-B963-C78467916DFA}" destId="{33C8ED28-EA3A-402C-9FFF-67E31219BE22}" srcOrd="3" destOrd="0" presId="urn:microsoft.com/office/officeart/2016/7/layout/BasicLinearProcessNumbered"/>
    <dgm:cxn modelId="{F2D36EC4-D5C6-4034-8591-3D0D02409333}" type="presParOf" srcId="{ABC04852-474C-4952-85B4-E6510EC94B5F}" destId="{CBFA6878-8CC3-4A60-ABAD-7F9DFFAC45BB}" srcOrd="1" destOrd="0" presId="urn:microsoft.com/office/officeart/2016/7/layout/BasicLinearProcessNumbered"/>
    <dgm:cxn modelId="{D74B20F5-6F72-43B1-92AD-B693A5437917}" type="presParOf" srcId="{ABC04852-474C-4952-85B4-E6510EC94B5F}" destId="{70FBB44D-FE99-47D7-AE05-792EB90D507C}" srcOrd="2" destOrd="0" presId="urn:microsoft.com/office/officeart/2016/7/layout/BasicLinearProcessNumbered"/>
    <dgm:cxn modelId="{BCBAFEDF-A718-4272-A954-90BAA9DA69AD}" type="presParOf" srcId="{70FBB44D-FE99-47D7-AE05-792EB90D507C}" destId="{BE2C9BE8-7094-462C-B2BE-61F2809707C9}" srcOrd="0" destOrd="0" presId="urn:microsoft.com/office/officeart/2016/7/layout/BasicLinearProcessNumbered"/>
    <dgm:cxn modelId="{D91F9A0F-F905-4A88-8A81-F11BE2F27B54}" type="presParOf" srcId="{70FBB44D-FE99-47D7-AE05-792EB90D507C}" destId="{9757801A-E6E9-4F3B-9F74-6BF4692E3126}" srcOrd="1" destOrd="0" presId="urn:microsoft.com/office/officeart/2016/7/layout/BasicLinearProcessNumbered"/>
    <dgm:cxn modelId="{7A26B42F-B1B3-45F6-84A1-ADDA8196E1AD}" type="presParOf" srcId="{70FBB44D-FE99-47D7-AE05-792EB90D507C}" destId="{C9A6FD28-5AF5-4226-BB10-3B4AD7857BA5}" srcOrd="2" destOrd="0" presId="urn:microsoft.com/office/officeart/2016/7/layout/BasicLinearProcessNumbered"/>
    <dgm:cxn modelId="{21136499-9DF7-4594-8656-3C5221E8CEAD}" type="presParOf" srcId="{70FBB44D-FE99-47D7-AE05-792EB90D507C}" destId="{BE04F02C-1189-41E5-AFCD-14DECA6A102C}" srcOrd="3" destOrd="0" presId="urn:microsoft.com/office/officeart/2016/7/layout/BasicLinearProcessNumbered"/>
    <dgm:cxn modelId="{79B448E1-74ED-4692-8EED-097F425A5FBB}" type="presParOf" srcId="{ABC04852-474C-4952-85B4-E6510EC94B5F}" destId="{FD30489F-C957-4167-A05B-7A6691256169}" srcOrd="3" destOrd="0" presId="urn:microsoft.com/office/officeart/2016/7/layout/BasicLinearProcessNumbered"/>
    <dgm:cxn modelId="{9CA9E569-8460-4061-934E-2DA98B76277B}" type="presParOf" srcId="{ABC04852-474C-4952-85B4-E6510EC94B5F}" destId="{20A29EAA-9BC0-4859-82FE-AF0DDC3A5FB4}" srcOrd="4" destOrd="0" presId="urn:microsoft.com/office/officeart/2016/7/layout/BasicLinearProcessNumbered"/>
    <dgm:cxn modelId="{442FA9FF-3B57-45DC-A521-0564D45EB017}" type="presParOf" srcId="{20A29EAA-9BC0-4859-82FE-AF0DDC3A5FB4}" destId="{B6456314-41F3-4979-B96A-9FBF5448D948}" srcOrd="0" destOrd="0" presId="urn:microsoft.com/office/officeart/2016/7/layout/BasicLinearProcessNumbered"/>
    <dgm:cxn modelId="{241DD35F-8A06-4AB3-868A-5BA8EB11D056}" type="presParOf" srcId="{20A29EAA-9BC0-4859-82FE-AF0DDC3A5FB4}" destId="{3C2419A9-6CCC-4D41-BF2A-40D7B55B2F13}" srcOrd="1" destOrd="0" presId="urn:microsoft.com/office/officeart/2016/7/layout/BasicLinearProcessNumbered"/>
    <dgm:cxn modelId="{30712EEE-BB49-4730-B976-E4735148632F}" type="presParOf" srcId="{20A29EAA-9BC0-4859-82FE-AF0DDC3A5FB4}" destId="{B70EB857-55F3-4F0B-A37E-BCEF74A4F34D}" srcOrd="2" destOrd="0" presId="urn:microsoft.com/office/officeart/2016/7/layout/BasicLinearProcessNumbered"/>
    <dgm:cxn modelId="{8E8DA650-6C03-4DA2-B53D-B7305D352EC2}" type="presParOf" srcId="{20A29EAA-9BC0-4859-82FE-AF0DDC3A5FB4}" destId="{BCABDFE1-C849-4CA1-B496-C8973043A75E}"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2970EA-A79D-4AF0-AEC1-77226C4A238E}">
      <dsp:nvSpPr>
        <dsp:cNvPr id="0" name=""/>
        <dsp:cNvSpPr/>
      </dsp:nvSpPr>
      <dsp:spPr>
        <a:xfrm>
          <a:off x="0" y="236752"/>
          <a:ext cx="4045021" cy="6435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zh-TW" sz="2500" kern="1200"/>
            <a:t>住宿禮儀....?</a:t>
          </a:r>
          <a:endParaRPr lang="en-US" sz="2500" kern="1200"/>
        </a:p>
      </dsp:txBody>
      <dsp:txXfrm>
        <a:off x="31413" y="268165"/>
        <a:ext cx="3982195" cy="580674"/>
      </dsp:txXfrm>
    </dsp:sp>
    <dsp:sp modelId="{B864E8F3-E2A9-42C4-B93F-BF00746FAB5B}">
      <dsp:nvSpPr>
        <dsp:cNvPr id="0" name=""/>
        <dsp:cNvSpPr/>
      </dsp:nvSpPr>
      <dsp:spPr>
        <a:xfrm>
          <a:off x="0" y="952252"/>
          <a:ext cx="4045021" cy="64350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zh-TW" sz="2500" kern="1200"/>
            <a:t>如果不擅長溝通該怎麼辦</a:t>
          </a:r>
          <a:r>
            <a:rPr lang="en-US" sz="2500" kern="1200"/>
            <a:t>?</a:t>
          </a:r>
        </a:p>
      </dsp:txBody>
      <dsp:txXfrm>
        <a:off x="31413" y="983665"/>
        <a:ext cx="3982195" cy="580674"/>
      </dsp:txXfrm>
    </dsp:sp>
    <dsp:sp modelId="{AC0BF5DD-9C79-434A-9775-FF66787FDC1D}">
      <dsp:nvSpPr>
        <dsp:cNvPr id="0" name=""/>
        <dsp:cNvSpPr/>
      </dsp:nvSpPr>
      <dsp:spPr>
        <a:xfrm>
          <a:off x="0" y="1667752"/>
          <a:ext cx="4045021" cy="64350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zh-TW" sz="2500" kern="1200"/>
            <a:t>遇到困難怎麼辦</a:t>
          </a:r>
          <a:r>
            <a:rPr lang="en-US" sz="2500" kern="1200"/>
            <a:t>?</a:t>
          </a:r>
        </a:p>
      </dsp:txBody>
      <dsp:txXfrm>
        <a:off x="31413" y="1699165"/>
        <a:ext cx="3982195" cy="580674"/>
      </dsp:txXfrm>
    </dsp:sp>
    <dsp:sp modelId="{9E4B32DD-9137-4546-B994-F32F5E06F289}">
      <dsp:nvSpPr>
        <dsp:cNvPr id="0" name=""/>
        <dsp:cNvSpPr/>
      </dsp:nvSpPr>
      <dsp:spPr>
        <a:xfrm>
          <a:off x="0" y="2383252"/>
          <a:ext cx="4045021" cy="64350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zh-TW" sz="2500" kern="1200"/>
            <a:t>我可以找誰</a:t>
          </a:r>
          <a:r>
            <a:rPr lang="en-US" sz="2500" kern="1200"/>
            <a:t>?</a:t>
          </a:r>
        </a:p>
      </dsp:txBody>
      <dsp:txXfrm>
        <a:off x="31413" y="2414665"/>
        <a:ext cx="3982195" cy="5806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24993-726F-4347-89FC-7C1ED7D2B548}">
      <dsp:nvSpPr>
        <dsp:cNvPr id="0" name=""/>
        <dsp:cNvSpPr/>
      </dsp:nvSpPr>
      <dsp:spPr>
        <a:xfrm>
          <a:off x="0" y="19221"/>
          <a:ext cx="7886700" cy="5920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zh-TW" sz="2300" kern="1200"/>
            <a:t>生活與人際關係</a:t>
          </a:r>
          <a:endParaRPr lang="en-US" sz="2300" kern="1200"/>
        </a:p>
      </dsp:txBody>
      <dsp:txXfrm>
        <a:off x="28900" y="48121"/>
        <a:ext cx="7828900" cy="534220"/>
      </dsp:txXfrm>
    </dsp:sp>
    <dsp:sp modelId="{58AB713F-F424-4561-9900-6B88B597B7B1}">
      <dsp:nvSpPr>
        <dsp:cNvPr id="0" name=""/>
        <dsp:cNvSpPr/>
      </dsp:nvSpPr>
      <dsp:spPr>
        <a:xfrm>
          <a:off x="0" y="677482"/>
          <a:ext cx="7886700" cy="59202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zh-TW" sz="2300" kern="1200"/>
            <a:t>學業與時間管理</a:t>
          </a:r>
          <a:endParaRPr lang="en-US" sz="2300" kern="1200"/>
        </a:p>
      </dsp:txBody>
      <dsp:txXfrm>
        <a:off x="28900" y="706382"/>
        <a:ext cx="7828900" cy="534220"/>
      </dsp:txXfrm>
    </dsp:sp>
    <dsp:sp modelId="{2AB556CE-773B-44D6-8945-F76D97637739}">
      <dsp:nvSpPr>
        <dsp:cNvPr id="0" name=""/>
        <dsp:cNvSpPr/>
      </dsp:nvSpPr>
      <dsp:spPr>
        <a:xfrm>
          <a:off x="0" y="1335742"/>
          <a:ext cx="7886700" cy="59202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zh-TW" sz="2300" kern="1200"/>
            <a:t>健康與安全</a:t>
          </a:r>
          <a:endParaRPr lang="en-US" sz="2300" kern="1200"/>
        </a:p>
      </dsp:txBody>
      <dsp:txXfrm>
        <a:off x="28900" y="1364642"/>
        <a:ext cx="7828900" cy="534220"/>
      </dsp:txXfrm>
    </dsp:sp>
    <dsp:sp modelId="{E5C45735-9494-4215-9304-AE2A6E0E00CD}">
      <dsp:nvSpPr>
        <dsp:cNvPr id="0" name=""/>
        <dsp:cNvSpPr/>
      </dsp:nvSpPr>
      <dsp:spPr>
        <a:xfrm>
          <a:off x="0" y="1994002"/>
          <a:ext cx="7886700" cy="59202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zh-TW" sz="2300" kern="1200"/>
            <a:t>財務與獨立</a:t>
          </a:r>
          <a:endParaRPr lang="en-US" sz="2300" kern="1200"/>
        </a:p>
      </dsp:txBody>
      <dsp:txXfrm>
        <a:off x="28900" y="2022902"/>
        <a:ext cx="7828900" cy="534220"/>
      </dsp:txXfrm>
    </dsp:sp>
    <dsp:sp modelId="{44223B3E-F1D5-497B-B0FB-2647E8A55750}">
      <dsp:nvSpPr>
        <dsp:cNvPr id="0" name=""/>
        <dsp:cNvSpPr/>
      </dsp:nvSpPr>
      <dsp:spPr>
        <a:xfrm>
          <a:off x="0" y="2652262"/>
          <a:ext cx="7886700" cy="5920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zh-TW" sz="2300" kern="1200"/>
            <a:t>你覺得哪個會最高呢????</a:t>
          </a:r>
          <a:endParaRPr lang="en-US" sz="2300" kern="1200"/>
        </a:p>
      </dsp:txBody>
      <dsp:txXfrm>
        <a:off x="28900" y="2681162"/>
        <a:ext cx="7828900" cy="5342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1912BB-82F4-4A49-A8A3-53301BBD6942}">
      <dsp:nvSpPr>
        <dsp:cNvPr id="0" name=""/>
        <dsp:cNvSpPr/>
      </dsp:nvSpPr>
      <dsp:spPr>
        <a:xfrm>
          <a:off x="0" y="288592"/>
          <a:ext cx="7886700" cy="352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1322F2E-C32B-4DFD-A31F-FFA8D66960F1}">
      <dsp:nvSpPr>
        <dsp:cNvPr id="0" name=""/>
        <dsp:cNvSpPr/>
      </dsp:nvSpPr>
      <dsp:spPr>
        <a:xfrm>
          <a:off x="394335" y="81951"/>
          <a:ext cx="5520690" cy="4132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22300">
            <a:lnSpc>
              <a:spcPct val="90000"/>
            </a:lnSpc>
            <a:spcBef>
              <a:spcPct val="0"/>
            </a:spcBef>
            <a:spcAft>
              <a:spcPct val="35000"/>
            </a:spcAft>
            <a:buNone/>
          </a:pPr>
          <a:r>
            <a:rPr lang="zh-TW" sz="1400" kern="1200"/>
            <a:t>生活習慣大不同(住宿禮儀)</a:t>
          </a:r>
          <a:endParaRPr lang="en-US" sz="1400" kern="1200"/>
        </a:p>
      </dsp:txBody>
      <dsp:txXfrm>
        <a:off x="414510" y="102126"/>
        <a:ext cx="5480340" cy="372930"/>
      </dsp:txXfrm>
    </dsp:sp>
    <dsp:sp modelId="{9E57F9DF-5D7A-4916-9190-C8D1214E99D0}">
      <dsp:nvSpPr>
        <dsp:cNvPr id="0" name=""/>
        <dsp:cNvSpPr/>
      </dsp:nvSpPr>
      <dsp:spPr>
        <a:xfrm>
          <a:off x="0" y="923632"/>
          <a:ext cx="7886700" cy="3528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8BDCE46-5F13-4A3E-8686-785B0AEA895E}">
      <dsp:nvSpPr>
        <dsp:cNvPr id="0" name=""/>
        <dsp:cNvSpPr/>
      </dsp:nvSpPr>
      <dsp:spPr>
        <a:xfrm>
          <a:off x="394335" y="716992"/>
          <a:ext cx="5520690" cy="4132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22300">
            <a:lnSpc>
              <a:spcPct val="90000"/>
            </a:lnSpc>
            <a:spcBef>
              <a:spcPct val="0"/>
            </a:spcBef>
            <a:spcAft>
              <a:spcPct val="35000"/>
            </a:spcAft>
            <a:buNone/>
          </a:pPr>
          <a:r>
            <a:rPr lang="zh-TW" sz="1400" kern="1200"/>
            <a:t>空間隱私不一樣(來自不同家庭，對於隱私的想法自然會不同)</a:t>
          </a:r>
          <a:endParaRPr lang="en-US" sz="1400" kern="1200"/>
        </a:p>
      </dsp:txBody>
      <dsp:txXfrm>
        <a:off x="414510" y="737167"/>
        <a:ext cx="5480340" cy="372930"/>
      </dsp:txXfrm>
    </dsp:sp>
    <dsp:sp modelId="{8724FBEC-7D8A-4660-B65A-2B991AAD88FB}">
      <dsp:nvSpPr>
        <dsp:cNvPr id="0" name=""/>
        <dsp:cNvSpPr/>
      </dsp:nvSpPr>
      <dsp:spPr>
        <a:xfrm>
          <a:off x="0" y="1558672"/>
          <a:ext cx="7886700" cy="3528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40BDB8E-EBC7-4B1D-8FC5-DF4A193DA694}">
      <dsp:nvSpPr>
        <dsp:cNvPr id="0" name=""/>
        <dsp:cNvSpPr/>
      </dsp:nvSpPr>
      <dsp:spPr>
        <a:xfrm>
          <a:off x="394335" y="1352032"/>
          <a:ext cx="5520690" cy="41328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22300">
            <a:lnSpc>
              <a:spcPct val="90000"/>
            </a:lnSpc>
            <a:spcBef>
              <a:spcPct val="0"/>
            </a:spcBef>
            <a:spcAft>
              <a:spcPct val="35000"/>
            </a:spcAft>
            <a:buNone/>
          </a:pPr>
          <a:r>
            <a:rPr lang="zh-TW" sz="1400" kern="1200"/>
            <a:t>東西收放歸納(你是散亂派還是整齊歸位派)</a:t>
          </a:r>
          <a:endParaRPr lang="en-US" sz="1400" kern="1200"/>
        </a:p>
      </dsp:txBody>
      <dsp:txXfrm>
        <a:off x="414510" y="1372207"/>
        <a:ext cx="5480340" cy="372930"/>
      </dsp:txXfrm>
    </dsp:sp>
    <dsp:sp modelId="{E9A82403-1ECE-45A4-B294-3BA807E17075}">
      <dsp:nvSpPr>
        <dsp:cNvPr id="0" name=""/>
        <dsp:cNvSpPr/>
      </dsp:nvSpPr>
      <dsp:spPr>
        <a:xfrm>
          <a:off x="0" y="2193712"/>
          <a:ext cx="7886700" cy="3528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2A79719-C770-4D69-B0D2-DFAF0928AE76}">
      <dsp:nvSpPr>
        <dsp:cNvPr id="0" name=""/>
        <dsp:cNvSpPr/>
      </dsp:nvSpPr>
      <dsp:spPr>
        <a:xfrm>
          <a:off x="394335" y="1987072"/>
          <a:ext cx="5520690" cy="4132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22300">
            <a:lnSpc>
              <a:spcPct val="90000"/>
            </a:lnSpc>
            <a:spcBef>
              <a:spcPct val="0"/>
            </a:spcBef>
            <a:spcAft>
              <a:spcPct val="35000"/>
            </a:spcAft>
            <a:buNone/>
          </a:pPr>
          <a:r>
            <a:rPr lang="zh-TW" sz="1400" kern="1200"/>
            <a:t>宿舍門禁問題(要不要...通宵不歸呢?)</a:t>
          </a:r>
          <a:endParaRPr lang="en-US" sz="1400" kern="1200"/>
        </a:p>
      </dsp:txBody>
      <dsp:txXfrm>
        <a:off x="414510" y="2007247"/>
        <a:ext cx="5480340" cy="372930"/>
      </dsp:txXfrm>
    </dsp:sp>
    <dsp:sp modelId="{C4F9C983-C58D-4977-A62D-4C8344423073}">
      <dsp:nvSpPr>
        <dsp:cNvPr id="0" name=""/>
        <dsp:cNvSpPr/>
      </dsp:nvSpPr>
      <dsp:spPr>
        <a:xfrm>
          <a:off x="0" y="2828752"/>
          <a:ext cx="7886700" cy="3528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6EC1EBB-6B55-4BD5-B823-E46811308888}">
      <dsp:nvSpPr>
        <dsp:cNvPr id="0" name=""/>
        <dsp:cNvSpPr/>
      </dsp:nvSpPr>
      <dsp:spPr>
        <a:xfrm>
          <a:off x="394335" y="2622112"/>
          <a:ext cx="5520690" cy="41328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22300">
            <a:lnSpc>
              <a:spcPct val="90000"/>
            </a:lnSpc>
            <a:spcBef>
              <a:spcPct val="0"/>
            </a:spcBef>
            <a:spcAft>
              <a:spcPct val="35000"/>
            </a:spcAft>
            <a:buNone/>
          </a:pPr>
          <a:r>
            <a:rPr lang="zh-TW" sz="1400" kern="1200"/>
            <a:t>生活技能不適應(從前在家都是家人做，現在都要自己來)</a:t>
          </a:r>
          <a:endParaRPr lang="en-US" sz="1400" kern="1200"/>
        </a:p>
      </dsp:txBody>
      <dsp:txXfrm>
        <a:off x="414510" y="2642287"/>
        <a:ext cx="5480340" cy="372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BBB3A-749E-4B1B-9C09-34C029B223D5}">
      <dsp:nvSpPr>
        <dsp:cNvPr id="0" name=""/>
        <dsp:cNvSpPr/>
      </dsp:nvSpPr>
      <dsp:spPr>
        <a:xfrm>
          <a:off x="0" y="1593"/>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17F2D5-D47C-497F-A5E8-74AE5F2690EF}">
      <dsp:nvSpPr>
        <dsp:cNvPr id="0" name=""/>
        <dsp:cNvSpPr/>
      </dsp:nvSpPr>
      <dsp:spPr>
        <a:xfrm>
          <a:off x="0" y="1593"/>
          <a:ext cx="7886700" cy="1086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zh-TW" sz="2900" kern="1200" dirty="0"/>
            <a:t>以往，我不需要長時間跟不是家人的人相處</a:t>
          </a:r>
          <a:endParaRPr lang="en-US" sz="2900" kern="1200" dirty="0"/>
        </a:p>
      </dsp:txBody>
      <dsp:txXfrm>
        <a:off x="0" y="1593"/>
        <a:ext cx="7886700" cy="1086772"/>
      </dsp:txXfrm>
    </dsp:sp>
    <dsp:sp modelId="{BE5C6AE9-42B6-4B8D-868F-A78D23F02EEF}">
      <dsp:nvSpPr>
        <dsp:cNvPr id="0" name=""/>
        <dsp:cNvSpPr/>
      </dsp:nvSpPr>
      <dsp:spPr>
        <a:xfrm>
          <a:off x="0" y="1088365"/>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CFFBB6-CA6B-46A5-84BB-E05CAA30089E}">
      <dsp:nvSpPr>
        <dsp:cNvPr id="0" name=""/>
        <dsp:cNvSpPr/>
      </dsp:nvSpPr>
      <dsp:spPr>
        <a:xfrm>
          <a:off x="0" y="1088365"/>
          <a:ext cx="7886700" cy="1086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zh-TW" sz="2900" kern="1200"/>
            <a:t>但現在，我住進來了....</a:t>
          </a:r>
          <a:endParaRPr lang="en-US" sz="2900" kern="1200"/>
        </a:p>
      </dsp:txBody>
      <dsp:txXfrm>
        <a:off x="0" y="1088365"/>
        <a:ext cx="7886700" cy="1086772"/>
      </dsp:txXfrm>
    </dsp:sp>
    <dsp:sp modelId="{C63FAE48-9302-465F-A33D-D82454A1563C}">
      <dsp:nvSpPr>
        <dsp:cNvPr id="0" name=""/>
        <dsp:cNvSpPr/>
      </dsp:nvSpPr>
      <dsp:spPr>
        <a:xfrm>
          <a:off x="0" y="2175138"/>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E4ED4C-60CA-43E8-8786-4932A90237A9}">
      <dsp:nvSpPr>
        <dsp:cNvPr id="0" name=""/>
        <dsp:cNvSpPr/>
      </dsp:nvSpPr>
      <dsp:spPr>
        <a:xfrm>
          <a:off x="0" y="2175138"/>
          <a:ext cx="7886700" cy="1086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zh-TW" sz="2900" kern="1200"/>
            <a:t>雖然很不想，可是....遇到問題了...我該怎麼辦呢?</a:t>
          </a:r>
          <a:endParaRPr lang="en-US" sz="2900" kern="1200"/>
        </a:p>
      </dsp:txBody>
      <dsp:txXfrm>
        <a:off x="0" y="2175138"/>
        <a:ext cx="7886700" cy="10867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0E3A48-5AFE-4FF6-9D7D-8994BD62F1C1}">
      <dsp:nvSpPr>
        <dsp:cNvPr id="0" name=""/>
        <dsp:cNvSpPr/>
      </dsp:nvSpPr>
      <dsp:spPr>
        <a:xfrm>
          <a:off x="0" y="0"/>
          <a:ext cx="2464593" cy="3263504"/>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marL="0" lvl="0" indent="0" algn="l" defTabSz="755650">
            <a:lnSpc>
              <a:spcPct val="90000"/>
            </a:lnSpc>
            <a:spcBef>
              <a:spcPct val="0"/>
            </a:spcBef>
            <a:spcAft>
              <a:spcPct val="35000"/>
            </a:spcAft>
            <a:buNone/>
          </a:pPr>
          <a:r>
            <a:rPr lang="zh-TW" sz="1700" b="1" kern="1200"/>
            <a:t>最重要</a:t>
          </a:r>
          <a:r>
            <a:rPr lang="zh-TW" sz="1700" kern="1200"/>
            <a:t>：讓自己在衝突當下，先不要害怕衝突，學會正面處理。</a:t>
          </a:r>
          <a:endParaRPr lang="en-US" sz="1700" kern="1200"/>
        </a:p>
      </dsp:txBody>
      <dsp:txXfrm>
        <a:off x="0" y="1240131"/>
        <a:ext cx="2464593" cy="1958102"/>
      </dsp:txXfrm>
    </dsp:sp>
    <dsp:sp modelId="{48AEF60B-658C-4E57-8BB7-7493F6875439}">
      <dsp:nvSpPr>
        <dsp:cNvPr id="0" name=""/>
        <dsp:cNvSpPr/>
      </dsp:nvSpPr>
      <dsp:spPr>
        <a:xfrm>
          <a:off x="742771" y="326350"/>
          <a:ext cx="979051" cy="97905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6331" tIns="12700" rIns="76331" bIns="12700" numCol="1" spcCol="1270" anchor="ctr" anchorCtr="0">
          <a:noAutofit/>
        </a:bodyPr>
        <a:lstStyle/>
        <a:p>
          <a:pPr marL="0" lvl="0" indent="0" algn="ctr" defTabSz="2089150">
            <a:lnSpc>
              <a:spcPct val="90000"/>
            </a:lnSpc>
            <a:spcBef>
              <a:spcPct val="0"/>
            </a:spcBef>
            <a:spcAft>
              <a:spcPct val="35000"/>
            </a:spcAft>
            <a:buNone/>
          </a:pPr>
          <a:r>
            <a:rPr lang="en-US" sz="4700" kern="1200"/>
            <a:t>1</a:t>
          </a:r>
        </a:p>
      </dsp:txBody>
      <dsp:txXfrm>
        <a:off x="886150" y="469729"/>
        <a:ext cx="692293" cy="692293"/>
      </dsp:txXfrm>
    </dsp:sp>
    <dsp:sp modelId="{30B86C8C-0340-4BB0-AD54-0DBB0C3659EE}">
      <dsp:nvSpPr>
        <dsp:cNvPr id="0" name=""/>
        <dsp:cNvSpPr/>
      </dsp:nvSpPr>
      <dsp:spPr>
        <a:xfrm>
          <a:off x="0" y="3263432"/>
          <a:ext cx="2464593" cy="7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E2C9BE8-7094-462C-B2BE-61F2809707C9}">
      <dsp:nvSpPr>
        <dsp:cNvPr id="0" name=""/>
        <dsp:cNvSpPr/>
      </dsp:nvSpPr>
      <dsp:spPr>
        <a:xfrm>
          <a:off x="2711053" y="0"/>
          <a:ext cx="2464593" cy="3263504"/>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marL="0" lvl="0" indent="0" algn="l" defTabSz="755650">
            <a:lnSpc>
              <a:spcPct val="90000"/>
            </a:lnSpc>
            <a:spcBef>
              <a:spcPct val="0"/>
            </a:spcBef>
            <a:spcAft>
              <a:spcPct val="35000"/>
            </a:spcAft>
            <a:buNone/>
          </a:pPr>
          <a:r>
            <a:rPr lang="zh-TW" sz="1700" b="1" kern="1200"/>
            <a:t>提醒</a:t>
          </a:r>
          <a:r>
            <a:rPr lang="zh-TW" sz="1700" kern="1200"/>
            <a:t>：當情緒上來時，先冷靜，給自己和對方一點空間。</a:t>
          </a:r>
          <a:endParaRPr lang="en-US" sz="1700" kern="1200"/>
        </a:p>
      </dsp:txBody>
      <dsp:txXfrm>
        <a:off x="2711053" y="1240131"/>
        <a:ext cx="2464593" cy="1958102"/>
      </dsp:txXfrm>
    </dsp:sp>
    <dsp:sp modelId="{9757801A-E6E9-4F3B-9F74-6BF4692E3126}">
      <dsp:nvSpPr>
        <dsp:cNvPr id="0" name=""/>
        <dsp:cNvSpPr/>
      </dsp:nvSpPr>
      <dsp:spPr>
        <a:xfrm>
          <a:off x="3453824" y="326350"/>
          <a:ext cx="979051" cy="979051"/>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6331" tIns="12700" rIns="76331" bIns="12700" numCol="1" spcCol="1270" anchor="ctr" anchorCtr="0">
          <a:noAutofit/>
        </a:bodyPr>
        <a:lstStyle/>
        <a:p>
          <a:pPr marL="0" lvl="0" indent="0" algn="ctr" defTabSz="2089150">
            <a:lnSpc>
              <a:spcPct val="90000"/>
            </a:lnSpc>
            <a:spcBef>
              <a:spcPct val="0"/>
            </a:spcBef>
            <a:spcAft>
              <a:spcPct val="35000"/>
            </a:spcAft>
            <a:buNone/>
          </a:pPr>
          <a:r>
            <a:rPr lang="en-US" sz="4700" kern="1200"/>
            <a:t>2</a:t>
          </a:r>
        </a:p>
      </dsp:txBody>
      <dsp:txXfrm>
        <a:off x="3597203" y="469729"/>
        <a:ext cx="692293" cy="692293"/>
      </dsp:txXfrm>
    </dsp:sp>
    <dsp:sp modelId="{C9A6FD28-5AF5-4226-BB10-3B4AD7857BA5}">
      <dsp:nvSpPr>
        <dsp:cNvPr id="0" name=""/>
        <dsp:cNvSpPr/>
      </dsp:nvSpPr>
      <dsp:spPr>
        <a:xfrm>
          <a:off x="2711053" y="3263432"/>
          <a:ext cx="2464593" cy="7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6456314-41F3-4979-B96A-9FBF5448D948}">
      <dsp:nvSpPr>
        <dsp:cNvPr id="0" name=""/>
        <dsp:cNvSpPr/>
      </dsp:nvSpPr>
      <dsp:spPr>
        <a:xfrm>
          <a:off x="5422106" y="0"/>
          <a:ext cx="2464593" cy="3263504"/>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2149" tIns="330200" rIns="192149" bIns="330200" numCol="1" spcCol="1270" anchor="t" anchorCtr="0">
          <a:noAutofit/>
        </a:bodyPr>
        <a:lstStyle/>
        <a:p>
          <a:pPr marL="0" lvl="0" indent="0" algn="l" defTabSz="755650">
            <a:lnSpc>
              <a:spcPct val="90000"/>
            </a:lnSpc>
            <a:spcBef>
              <a:spcPct val="0"/>
            </a:spcBef>
            <a:spcAft>
              <a:spcPct val="35000"/>
            </a:spcAft>
            <a:buNone/>
          </a:pPr>
          <a:r>
            <a:rPr lang="zh-TW" sz="1700" b="1" kern="1200" dirty="0"/>
            <a:t>如果真的無法解決我可以</a:t>
          </a:r>
          <a:r>
            <a:rPr lang="zh-TW" sz="1700" kern="1200" dirty="0"/>
            <a:t>：</a:t>
          </a:r>
          <a:r>
            <a:rPr lang="zh-TW" sz="1700" kern="1200" dirty="0">
              <a:solidFill>
                <a:srgbClr val="C00000"/>
              </a:solidFill>
            </a:rPr>
            <a:t>學生輔導中心、宿舍的管理員，遇到無法解決的衝突時，有專業人士可以協助。</a:t>
          </a:r>
          <a:endParaRPr lang="en-US" sz="1700" kern="1200" dirty="0">
            <a:solidFill>
              <a:srgbClr val="C00000"/>
            </a:solidFill>
          </a:endParaRPr>
        </a:p>
      </dsp:txBody>
      <dsp:txXfrm>
        <a:off x="5422106" y="1240131"/>
        <a:ext cx="2464593" cy="1958102"/>
      </dsp:txXfrm>
    </dsp:sp>
    <dsp:sp modelId="{3C2419A9-6CCC-4D41-BF2A-40D7B55B2F13}">
      <dsp:nvSpPr>
        <dsp:cNvPr id="0" name=""/>
        <dsp:cNvSpPr/>
      </dsp:nvSpPr>
      <dsp:spPr>
        <a:xfrm>
          <a:off x="6164877" y="326350"/>
          <a:ext cx="979051" cy="979051"/>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6331" tIns="12700" rIns="76331" bIns="12700" numCol="1" spcCol="1270" anchor="ctr" anchorCtr="0">
          <a:noAutofit/>
        </a:bodyPr>
        <a:lstStyle/>
        <a:p>
          <a:pPr marL="0" lvl="0" indent="0" algn="ctr" defTabSz="2089150">
            <a:lnSpc>
              <a:spcPct val="90000"/>
            </a:lnSpc>
            <a:spcBef>
              <a:spcPct val="0"/>
            </a:spcBef>
            <a:spcAft>
              <a:spcPct val="35000"/>
            </a:spcAft>
            <a:buNone/>
          </a:pPr>
          <a:r>
            <a:rPr lang="en-US" sz="4700" kern="1200"/>
            <a:t>3</a:t>
          </a:r>
        </a:p>
      </dsp:txBody>
      <dsp:txXfrm>
        <a:off x="6308256" y="469729"/>
        <a:ext cx="692293" cy="692293"/>
      </dsp:txXfrm>
    </dsp:sp>
    <dsp:sp modelId="{B70EB857-55F3-4F0B-A37E-BCEF74A4F34D}">
      <dsp:nvSpPr>
        <dsp:cNvPr id="0" name=""/>
        <dsp:cNvSpPr/>
      </dsp:nvSpPr>
      <dsp:spPr>
        <a:xfrm>
          <a:off x="5422106" y="3263432"/>
          <a:ext cx="2464593" cy="7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6"/>
        <p:cNvGrpSpPr/>
        <p:nvPr/>
      </p:nvGrpSpPr>
      <p:grpSpPr>
        <a:xfrm>
          <a:off x="0" y="0"/>
          <a:ext cx="0" cy="0"/>
          <a:chOff x="0" y="0"/>
          <a:chExt cx="0" cy="0"/>
        </a:xfrm>
      </p:grpSpPr>
      <p:sp>
        <p:nvSpPr>
          <p:cNvPr id="2697" name="Google Shape;2697;gf979a16436_0_6: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8" name="Google Shape;2698;gf979a16436_0_6: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5"/>
        <p:cNvGrpSpPr/>
        <p:nvPr/>
      </p:nvGrpSpPr>
      <p:grpSpPr>
        <a:xfrm>
          <a:off x="0" y="0"/>
          <a:ext cx="0" cy="0"/>
          <a:chOff x="0" y="0"/>
          <a:chExt cx="0" cy="0"/>
        </a:xfrm>
      </p:grpSpPr>
      <p:sp>
        <p:nvSpPr>
          <p:cNvPr id="2716" name="Google Shape;2716;gf71e96d4bd_0_1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7" name="Google Shape;2717;gf71e96d4bd_0_1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88252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5"/>
        <p:cNvGrpSpPr/>
        <p:nvPr/>
      </p:nvGrpSpPr>
      <p:grpSpPr>
        <a:xfrm>
          <a:off x="0" y="0"/>
          <a:ext cx="0" cy="0"/>
          <a:chOff x="0" y="0"/>
          <a:chExt cx="0" cy="0"/>
        </a:xfrm>
      </p:grpSpPr>
      <p:sp>
        <p:nvSpPr>
          <p:cNvPr id="2716" name="Google Shape;2716;gf71e96d4bd_0_1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7" name="Google Shape;2717;gf71e96d4bd_0_1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2850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5"/>
        <p:cNvGrpSpPr/>
        <p:nvPr/>
      </p:nvGrpSpPr>
      <p:grpSpPr>
        <a:xfrm>
          <a:off x="0" y="0"/>
          <a:ext cx="0" cy="0"/>
          <a:chOff x="0" y="0"/>
          <a:chExt cx="0" cy="0"/>
        </a:xfrm>
      </p:grpSpPr>
      <p:sp>
        <p:nvSpPr>
          <p:cNvPr id="2716" name="Google Shape;2716;gf71e96d4bd_0_1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7" name="Google Shape;2717;gf71e96d4bd_0_1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2805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5"/>
        <p:cNvGrpSpPr/>
        <p:nvPr/>
      </p:nvGrpSpPr>
      <p:grpSpPr>
        <a:xfrm>
          <a:off x="0" y="0"/>
          <a:ext cx="0" cy="0"/>
          <a:chOff x="0" y="0"/>
          <a:chExt cx="0" cy="0"/>
        </a:xfrm>
      </p:grpSpPr>
      <p:sp>
        <p:nvSpPr>
          <p:cNvPr id="2716" name="Google Shape;2716;gf71e96d4bd_0_1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7" name="Google Shape;2717;gf71e96d4bd_0_1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903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5"/>
        <p:cNvGrpSpPr/>
        <p:nvPr/>
      </p:nvGrpSpPr>
      <p:grpSpPr>
        <a:xfrm>
          <a:off x="0" y="0"/>
          <a:ext cx="0" cy="0"/>
          <a:chOff x="0" y="0"/>
          <a:chExt cx="0" cy="0"/>
        </a:xfrm>
      </p:grpSpPr>
      <p:sp>
        <p:nvSpPr>
          <p:cNvPr id="2716" name="Google Shape;2716;gf71e96d4bd_0_1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7" name="Google Shape;2717;gf71e96d4bd_0_1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5302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5"/>
        <p:cNvGrpSpPr/>
        <p:nvPr/>
      </p:nvGrpSpPr>
      <p:grpSpPr>
        <a:xfrm>
          <a:off x="0" y="0"/>
          <a:ext cx="0" cy="0"/>
          <a:chOff x="0" y="0"/>
          <a:chExt cx="0" cy="0"/>
        </a:xfrm>
      </p:grpSpPr>
      <p:sp>
        <p:nvSpPr>
          <p:cNvPr id="2716" name="Google Shape;2716;gf71e96d4bd_0_1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7" name="Google Shape;2717;gf71e96d4bd_0_1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6635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5"/>
        <p:cNvGrpSpPr/>
        <p:nvPr/>
      </p:nvGrpSpPr>
      <p:grpSpPr>
        <a:xfrm>
          <a:off x="0" y="0"/>
          <a:ext cx="0" cy="0"/>
          <a:chOff x="0" y="0"/>
          <a:chExt cx="0" cy="0"/>
        </a:xfrm>
      </p:grpSpPr>
      <p:sp>
        <p:nvSpPr>
          <p:cNvPr id="2716" name="Google Shape;2716;gf71e96d4bd_0_1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7" name="Google Shape;2717;gf71e96d4bd_0_1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3070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5"/>
        <p:cNvGrpSpPr/>
        <p:nvPr/>
      </p:nvGrpSpPr>
      <p:grpSpPr>
        <a:xfrm>
          <a:off x="0" y="0"/>
          <a:ext cx="0" cy="0"/>
          <a:chOff x="0" y="0"/>
          <a:chExt cx="0" cy="0"/>
        </a:xfrm>
      </p:grpSpPr>
      <p:sp>
        <p:nvSpPr>
          <p:cNvPr id="2716" name="Google Shape;2716;gf71e96d4bd_0_1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7" name="Google Shape;2717;gf71e96d4bd_0_1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6922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5"/>
        <p:cNvGrpSpPr/>
        <p:nvPr/>
      </p:nvGrpSpPr>
      <p:grpSpPr>
        <a:xfrm>
          <a:off x="0" y="0"/>
          <a:ext cx="0" cy="0"/>
          <a:chOff x="0" y="0"/>
          <a:chExt cx="0" cy="0"/>
        </a:xfrm>
      </p:grpSpPr>
      <p:sp>
        <p:nvSpPr>
          <p:cNvPr id="2716" name="Google Shape;2716;gf71e96d4bd_0_1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7" name="Google Shape;2717;gf71e96d4bd_0_1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3810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5"/>
        <p:cNvGrpSpPr/>
        <p:nvPr/>
      </p:nvGrpSpPr>
      <p:grpSpPr>
        <a:xfrm>
          <a:off x="0" y="0"/>
          <a:ext cx="0" cy="0"/>
          <a:chOff x="0" y="0"/>
          <a:chExt cx="0" cy="0"/>
        </a:xfrm>
      </p:grpSpPr>
      <p:sp>
        <p:nvSpPr>
          <p:cNvPr id="2716" name="Google Shape;2716;gf71e96d4bd_0_1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7" name="Google Shape;2717;gf71e96d4bd_0_1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395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忻燕老師您好：冒昧寫信給您，也感謝凱甯推薦您為我們住宿新生進行情緒管理講習。</a:t>
            </a:r>
          </a:p>
          <a:p>
            <a:r>
              <a:rPr lang="zh-TW" altLang="en-US" sz="1200" b="0" i="0" kern="1200" dirty="0">
                <a:solidFill>
                  <a:schemeClr val="tx1"/>
                </a:solidFill>
                <a:effectLst/>
                <a:latin typeface="+mn-lt"/>
                <a:ea typeface="+mn-ea"/>
                <a:cs typeface="+mn-cs"/>
              </a:rPr>
              <a:t>我是淡江大學住宿輔導組組長陳瑞娥，以下僅就相關資訊說明供老師參考了解。</a:t>
            </a:r>
            <a:br>
              <a:rPr lang="zh-TW" altLang="en-US" sz="1200" b="0" i="0" kern="1200" dirty="0">
                <a:solidFill>
                  <a:schemeClr val="tx1"/>
                </a:solidFill>
                <a:effectLst/>
                <a:latin typeface="+mn-lt"/>
                <a:ea typeface="+mn-ea"/>
                <a:cs typeface="+mn-cs"/>
              </a:rPr>
            </a:br>
            <a:r>
              <a:rPr lang="zh-TW" altLang="en-US" sz="1200" b="0" i="0" kern="1200" dirty="0">
                <a:solidFill>
                  <a:schemeClr val="tx1"/>
                </a:solidFill>
                <a:effectLst/>
                <a:latin typeface="+mn-lt"/>
                <a:ea typeface="+mn-ea"/>
                <a:cs typeface="+mn-cs"/>
              </a:rPr>
              <a:t>一 、鑒於住宿學生對於宿舍群居生活適應及溝通上頗具壓力，在與室友相處時的情緒管理比較無法妥適管理，於是想藉由住宿新生講習時間進行提醒說明。</a:t>
            </a:r>
          </a:p>
          <a:p>
            <a:r>
              <a:rPr lang="zh-TW" altLang="en-US" sz="1200" b="0" i="0" kern="1200" dirty="0">
                <a:solidFill>
                  <a:schemeClr val="tx1"/>
                </a:solidFill>
                <a:effectLst/>
                <a:latin typeface="+mn-lt"/>
                <a:ea typeface="+mn-ea"/>
                <a:cs typeface="+mn-cs"/>
              </a:rPr>
              <a:t>二、淡江大學學生宿舍新生講習分為二場次進行，上午場為淡江國際學園住宿生</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男女皆有</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，下午場為松濤館住宿生</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皆為女生</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a:t>
            </a:r>
          </a:p>
          <a:p>
            <a:r>
              <a:rPr lang="zh-TW" altLang="en-US" sz="1200" b="0" i="0" kern="1200" dirty="0">
                <a:solidFill>
                  <a:schemeClr val="tx1"/>
                </a:solidFill>
                <a:effectLst/>
                <a:latin typeface="+mn-lt"/>
                <a:ea typeface="+mn-ea"/>
                <a:cs typeface="+mn-cs"/>
              </a:rPr>
              <a:t>三、講習時間：</a:t>
            </a:r>
            <a:r>
              <a:rPr lang="en-US" altLang="zh-TW" sz="1200" b="0" i="0" kern="1200" dirty="0">
                <a:solidFill>
                  <a:schemeClr val="tx1"/>
                </a:solidFill>
                <a:effectLst/>
                <a:latin typeface="+mn-lt"/>
                <a:ea typeface="+mn-ea"/>
                <a:cs typeface="+mn-cs"/>
              </a:rPr>
              <a:t>114</a:t>
            </a:r>
            <a:r>
              <a:rPr lang="zh-TW" altLang="en-US" sz="1200" b="0" i="0" kern="1200" dirty="0">
                <a:solidFill>
                  <a:schemeClr val="tx1"/>
                </a:solidFill>
                <a:effectLst/>
                <a:latin typeface="+mn-lt"/>
                <a:ea typeface="+mn-ea"/>
                <a:cs typeface="+mn-cs"/>
              </a:rPr>
              <a:t>年</a:t>
            </a:r>
            <a:r>
              <a:rPr lang="en-US" altLang="zh-TW" sz="1200" b="0" i="0" kern="1200" dirty="0">
                <a:solidFill>
                  <a:schemeClr val="tx1"/>
                </a:solidFill>
                <a:effectLst/>
                <a:latin typeface="+mn-lt"/>
                <a:ea typeface="+mn-ea"/>
                <a:cs typeface="+mn-cs"/>
              </a:rPr>
              <a:t>9</a:t>
            </a:r>
            <a:r>
              <a:rPr lang="zh-TW" altLang="en-US" sz="1200" b="0" i="0" kern="1200" dirty="0">
                <a:solidFill>
                  <a:schemeClr val="tx1"/>
                </a:solidFill>
                <a:effectLst/>
                <a:latin typeface="+mn-lt"/>
                <a:ea typeface="+mn-ea"/>
                <a:cs typeface="+mn-cs"/>
              </a:rPr>
              <a:t>月</a:t>
            </a:r>
            <a:r>
              <a:rPr lang="en-US" altLang="zh-TW" sz="1200" b="0" i="0" kern="1200" dirty="0">
                <a:solidFill>
                  <a:schemeClr val="tx1"/>
                </a:solidFill>
                <a:effectLst/>
                <a:latin typeface="+mn-lt"/>
                <a:ea typeface="+mn-ea"/>
                <a:cs typeface="+mn-cs"/>
              </a:rPr>
              <a:t>9</a:t>
            </a:r>
            <a:r>
              <a:rPr lang="zh-TW" altLang="en-US" sz="1200" b="0" i="0" kern="1200" dirty="0">
                <a:solidFill>
                  <a:schemeClr val="tx1"/>
                </a:solidFill>
                <a:effectLst/>
                <a:latin typeface="+mn-lt"/>
                <a:ea typeface="+mn-ea"/>
                <a:cs typeface="+mn-cs"/>
              </a:rPr>
              <a:t>日</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二</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，上午場時間</a:t>
            </a:r>
            <a:r>
              <a:rPr lang="en-US" altLang="zh-TW" sz="1200" b="0" i="0" kern="1200" dirty="0">
                <a:solidFill>
                  <a:schemeClr val="tx1"/>
                </a:solidFill>
                <a:effectLst/>
                <a:latin typeface="+mn-lt"/>
                <a:ea typeface="+mn-ea"/>
                <a:cs typeface="+mn-cs"/>
              </a:rPr>
              <a:t>10:20~11:00</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(350</a:t>
            </a:r>
            <a:r>
              <a:rPr lang="zh-TW" altLang="en-US" sz="1200" b="0" i="0" kern="1200" dirty="0">
                <a:solidFill>
                  <a:schemeClr val="tx1"/>
                </a:solidFill>
                <a:effectLst/>
                <a:latin typeface="+mn-lt"/>
                <a:ea typeface="+mn-ea"/>
                <a:cs typeface="+mn-cs"/>
              </a:rPr>
              <a:t>人</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，下午場時間</a:t>
            </a:r>
            <a:r>
              <a:rPr lang="en-US" altLang="zh-TW" sz="1200" b="0" i="0" kern="1200" dirty="0">
                <a:solidFill>
                  <a:schemeClr val="tx1"/>
                </a:solidFill>
                <a:effectLst/>
                <a:latin typeface="+mn-lt"/>
                <a:ea typeface="+mn-ea"/>
                <a:cs typeface="+mn-cs"/>
              </a:rPr>
              <a:t>14:10~14:50</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(350)</a:t>
            </a:r>
            <a:br>
              <a:rPr lang="zh-TW" altLang="en-US" sz="1200" b="0" i="0" kern="1200" dirty="0">
                <a:solidFill>
                  <a:schemeClr val="tx1"/>
                </a:solidFill>
                <a:effectLst/>
                <a:latin typeface="+mn-lt"/>
                <a:ea typeface="+mn-ea"/>
                <a:cs typeface="+mn-cs"/>
              </a:rPr>
            </a:br>
            <a:endParaRPr lang="zh-TW" altLang="en-US"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四、講習地點：淡江大學淡水校園學生活動中心。</a:t>
            </a:r>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D7A09-8C4A-4049-8C45-C2AA99E01AB9}"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Arial"/>
              <a:sym typeface="Arial"/>
            </a:endParaRPr>
          </a:p>
        </p:txBody>
      </p:sp>
    </p:spTree>
    <p:extLst>
      <p:ext uri="{BB962C8B-B14F-4D97-AF65-F5344CB8AC3E}">
        <p14:creationId xmlns:p14="http://schemas.microsoft.com/office/powerpoint/2010/main" val="3833026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5"/>
        <p:cNvGrpSpPr/>
        <p:nvPr/>
      </p:nvGrpSpPr>
      <p:grpSpPr>
        <a:xfrm>
          <a:off x="0" y="0"/>
          <a:ext cx="0" cy="0"/>
          <a:chOff x="0" y="0"/>
          <a:chExt cx="0" cy="0"/>
        </a:xfrm>
      </p:grpSpPr>
      <p:sp>
        <p:nvSpPr>
          <p:cNvPr id="2716" name="Google Shape;2716;gf71e96d4bd_0_1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7" name="Google Shape;2717;gf71e96d4bd_0_1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4931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5"/>
        <p:cNvGrpSpPr/>
        <p:nvPr/>
      </p:nvGrpSpPr>
      <p:grpSpPr>
        <a:xfrm>
          <a:off x="0" y="0"/>
          <a:ext cx="0" cy="0"/>
          <a:chOff x="0" y="0"/>
          <a:chExt cx="0" cy="0"/>
        </a:xfrm>
      </p:grpSpPr>
      <p:sp>
        <p:nvSpPr>
          <p:cNvPr id="2716" name="Google Shape;2716;gf71e96d4bd_0_1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7" name="Google Shape;2717;gf71e96d4bd_0_1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3715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9"/>
        <p:cNvGrpSpPr/>
        <p:nvPr/>
      </p:nvGrpSpPr>
      <p:grpSpPr>
        <a:xfrm>
          <a:off x="0" y="0"/>
          <a:ext cx="0" cy="0"/>
          <a:chOff x="0" y="0"/>
          <a:chExt cx="0" cy="0"/>
        </a:xfrm>
      </p:grpSpPr>
      <p:sp>
        <p:nvSpPr>
          <p:cNvPr id="2710" name="Google Shape;2710;gf71e96d4bd_0_5: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1" name="Google Shape;2711;gf71e96d4bd_0_5: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5"/>
        <p:cNvGrpSpPr/>
        <p:nvPr/>
      </p:nvGrpSpPr>
      <p:grpSpPr>
        <a:xfrm>
          <a:off x="0" y="0"/>
          <a:ext cx="0" cy="0"/>
          <a:chOff x="0" y="0"/>
          <a:chExt cx="0" cy="0"/>
        </a:xfrm>
      </p:grpSpPr>
      <p:sp>
        <p:nvSpPr>
          <p:cNvPr id="2716" name="Google Shape;2716;gf71e96d4bd_0_1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7" name="Google Shape;2717;gf71e96d4bd_0_1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1448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5"/>
        <p:cNvGrpSpPr/>
        <p:nvPr/>
      </p:nvGrpSpPr>
      <p:grpSpPr>
        <a:xfrm>
          <a:off x="0" y="0"/>
          <a:ext cx="0" cy="0"/>
          <a:chOff x="0" y="0"/>
          <a:chExt cx="0" cy="0"/>
        </a:xfrm>
      </p:grpSpPr>
      <p:sp>
        <p:nvSpPr>
          <p:cNvPr id="2716" name="Google Shape;2716;gf71e96d4bd_0_1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7" name="Google Shape;2717;gf71e96d4bd_0_1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060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工商服務時間</a:t>
            </a:r>
            <a:r>
              <a:rPr kumimoji="1" lang="en-US" altLang="zh-TW" dirty="0"/>
              <a:t>~</a:t>
            </a:r>
            <a:endParaRPr kumimoji="1"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6848A3-CC94-48BB-B993-D2620930A82E}"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Arial"/>
              <a:sym typeface="Arial"/>
            </a:endParaRPr>
          </a:p>
        </p:txBody>
      </p:sp>
    </p:spTree>
    <p:extLst>
      <p:ext uri="{BB962C8B-B14F-4D97-AF65-F5344CB8AC3E}">
        <p14:creationId xmlns:p14="http://schemas.microsoft.com/office/powerpoint/2010/main" val="1188824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40</a:t>
            </a:r>
            <a:r>
              <a:rPr lang="zh-TW" altLang="en-US" dirty="0"/>
              <a:t>分鐘，需要提供新生如何在住宿中可能會有的煩惱以及有煩惱可以找誰解決</a:t>
            </a:r>
            <a:endParaRPr lang="en-US" altLang="zh-TW"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D7A09-8C4A-4049-8C45-C2AA99E01AB9}"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Arial"/>
              <a:sym typeface="Arial"/>
            </a:endParaRPr>
          </a:p>
        </p:txBody>
      </p:sp>
    </p:spTree>
    <p:extLst>
      <p:ext uri="{BB962C8B-B14F-4D97-AF65-F5344CB8AC3E}">
        <p14:creationId xmlns:p14="http://schemas.microsoft.com/office/powerpoint/2010/main" val="133821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b="1" dirty="0">
              <a:ea typeface="新細明體"/>
              <a:cs typeface="Calibri"/>
            </a:endParaRP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D7A09-8C4A-4049-8C45-C2AA99E01AB9}"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Arial"/>
              <a:sym typeface="Arial"/>
            </a:endParaRPr>
          </a:p>
        </p:txBody>
      </p:sp>
    </p:spTree>
    <p:extLst>
      <p:ext uri="{BB962C8B-B14F-4D97-AF65-F5344CB8AC3E}">
        <p14:creationId xmlns:p14="http://schemas.microsoft.com/office/powerpoint/2010/main" val="3673976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5"/>
        <p:cNvGrpSpPr/>
        <p:nvPr/>
      </p:nvGrpSpPr>
      <p:grpSpPr>
        <a:xfrm>
          <a:off x="0" y="0"/>
          <a:ext cx="0" cy="0"/>
          <a:chOff x="0" y="0"/>
          <a:chExt cx="0" cy="0"/>
        </a:xfrm>
      </p:grpSpPr>
      <p:sp>
        <p:nvSpPr>
          <p:cNvPr id="2716" name="Google Shape;2716;gf71e96d4bd_0_1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7" name="Google Shape;2717;gf71e96d4bd_0_1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2835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3"/>
        <p:cNvGrpSpPr/>
        <p:nvPr/>
      </p:nvGrpSpPr>
      <p:grpSpPr>
        <a:xfrm>
          <a:off x="0" y="0"/>
          <a:ext cx="0" cy="0"/>
          <a:chOff x="0" y="0"/>
          <a:chExt cx="0" cy="0"/>
        </a:xfrm>
      </p:grpSpPr>
      <p:sp>
        <p:nvSpPr>
          <p:cNvPr id="2704" name="Google Shape;2704;gf71e96d4bd_0_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5" name="Google Shape;2705;gf71e96d4bd_0_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68603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5"/>
        <p:cNvGrpSpPr/>
        <p:nvPr/>
      </p:nvGrpSpPr>
      <p:grpSpPr>
        <a:xfrm>
          <a:off x="0" y="0"/>
          <a:ext cx="0" cy="0"/>
          <a:chOff x="0" y="0"/>
          <a:chExt cx="0" cy="0"/>
        </a:xfrm>
      </p:grpSpPr>
      <p:sp>
        <p:nvSpPr>
          <p:cNvPr id="2716" name="Google Shape;2716;gf71e96d4bd_0_10: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7" name="Google Shape;2717;gf71e96d4bd_0_10: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7864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92075" y="746125"/>
            <a:ext cx="6623050" cy="3725863"/>
          </a:xfrm>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58775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39.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 Id="rId4" Type="http://schemas.openxmlformats.org/officeDocument/2006/relationships/image" Target="../media/image4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5.png"/><Relationship Id="rId1" Type="http://schemas.openxmlformats.org/officeDocument/2006/relationships/slideMaster" Target="../slideMasters/slideMaster3.xml"/><Relationship Id="rId5" Type="http://schemas.openxmlformats.org/officeDocument/2006/relationships/image" Target="../media/image59.png"/><Relationship Id="rId4" Type="http://schemas.openxmlformats.org/officeDocument/2006/relationships/image" Target="../media/image5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5.png"/><Relationship Id="rId1" Type="http://schemas.openxmlformats.org/officeDocument/2006/relationships/slideMaster" Target="../slideMasters/slideMaster3.xml"/><Relationship Id="rId5" Type="http://schemas.openxmlformats.org/officeDocument/2006/relationships/image" Target="../media/image62.png"/><Relationship Id="rId4" Type="http://schemas.openxmlformats.org/officeDocument/2006/relationships/image" Target="../media/image6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3987861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7">
  <p:cSld name="Content 7">
    <p:bg>
      <p:bgPr>
        <a:solidFill>
          <a:schemeClr val="dk2"/>
        </a:solidFill>
        <a:effectLst/>
      </p:bgPr>
    </p:bg>
    <p:spTree>
      <p:nvGrpSpPr>
        <p:cNvPr id="1" name="Shape 171"/>
        <p:cNvGrpSpPr/>
        <p:nvPr/>
      </p:nvGrpSpPr>
      <p:grpSpPr>
        <a:xfrm>
          <a:off x="0" y="0"/>
          <a:ext cx="0" cy="0"/>
          <a:chOff x="0" y="0"/>
          <a:chExt cx="0" cy="0"/>
        </a:xfrm>
      </p:grpSpPr>
      <p:sp>
        <p:nvSpPr>
          <p:cNvPr id="172" name="Google Shape;172;p17"/>
          <p:cNvSpPr/>
          <p:nvPr/>
        </p:nvSpPr>
        <p:spPr>
          <a:xfrm>
            <a:off x="-757344" y="56046"/>
            <a:ext cx="3173022" cy="1896178"/>
          </a:xfrm>
          <a:custGeom>
            <a:avLst/>
            <a:gdLst/>
            <a:ahLst/>
            <a:cxnLst/>
            <a:rect l="l" t="t" r="r" b="b"/>
            <a:pathLst>
              <a:path w="6346043" h="3792355" extrusionOk="0">
                <a:moveTo>
                  <a:pt x="0" y="0"/>
                </a:moveTo>
                <a:lnTo>
                  <a:pt x="6346043" y="0"/>
                </a:lnTo>
                <a:lnTo>
                  <a:pt x="6346043" y="3792354"/>
                </a:lnTo>
                <a:lnTo>
                  <a:pt x="0" y="3792354"/>
                </a:lnTo>
                <a:lnTo>
                  <a:pt x="0" y="0"/>
                </a:lnTo>
                <a:close/>
              </a:path>
            </a:pathLst>
          </a:custGeom>
          <a:blipFill rotWithShape="1">
            <a:blip r:embed="rId2">
              <a:alphaModFix/>
            </a:blip>
            <a:stretch>
              <a:fillRect/>
            </a:stretch>
          </a:blipFill>
          <a:ln>
            <a:noFill/>
          </a:ln>
        </p:spPr>
      </p:sp>
      <p:sp>
        <p:nvSpPr>
          <p:cNvPr id="173" name="Google Shape;173;p17"/>
          <p:cNvSpPr/>
          <p:nvPr/>
        </p:nvSpPr>
        <p:spPr>
          <a:xfrm flipH="1">
            <a:off x="7593172" y="3534573"/>
            <a:ext cx="4204085" cy="2512334"/>
          </a:xfrm>
          <a:custGeom>
            <a:avLst/>
            <a:gdLst/>
            <a:ahLst/>
            <a:cxnLst/>
            <a:rect l="l" t="t" r="r" b="b"/>
            <a:pathLst>
              <a:path w="8408170" h="5024668" extrusionOk="0">
                <a:moveTo>
                  <a:pt x="8408169" y="0"/>
                </a:moveTo>
                <a:lnTo>
                  <a:pt x="0" y="0"/>
                </a:lnTo>
                <a:lnTo>
                  <a:pt x="0" y="5024668"/>
                </a:lnTo>
                <a:lnTo>
                  <a:pt x="8408169" y="5024668"/>
                </a:lnTo>
                <a:lnTo>
                  <a:pt x="8408169" y="0"/>
                </a:lnTo>
                <a:close/>
              </a:path>
            </a:pathLst>
          </a:custGeom>
          <a:blipFill rotWithShape="1">
            <a:blip r:embed="rId2">
              <a:alphaModFix/>
            </a:blip>
            <a:stretch>
              <a:fillRect/>
            </a:stretch>
          </a:blipFill>
          <a:ln>
            <a:noFill/>
          </a:ln>
        </p:spPr>
      </p:sp>
      <p:sp>
        <p:nvSpPr>
          <p:cNvPr id="174" name="Google Shape;174;p17"/>
          <p:cNvSpPr/>
          <p:nvPr/>
        </p:nvSpPr>
        <p:spPr>
          <a:xfrm>
            <a:off x="7839485" y="-1226459"/>
            <a:ext cx="2032791" cy="1740809"/>
          </a:xfrm>
          <a:custGeom>
            <a:avLst/>
            <a:gdLst/>
            <a:ahLst/>
            <a:cxnLst/>
            <a:rect l="l" t="t" r="r" b="b"/>
            <a:pathLst>
              <a:path w="4065582" h="3481617" extrusionOk="0">
                <a:moveTo>
                  <a:pt x="0" y="0"/>
                </a:moveTo>
                <a:lnTo>
                  <a:pt x="4065582" y="0"/>
                </a:lnTo>
                <a:lnTo>
                  <a:pt x="4065582" y="3481617"/>
                </a:lnTo>
                <a:lnTo>
                  <a:pt x="0" y="3481617"/>
                </a:lnTo>
                <a:lnTo>
                  <a:pt x="0" y="0"/>
                </a:lnTo>
                <a:close/>
              </a:path>
            </a:pathLst>
          </a:custGeom>
          <a:blipFill rotWithShape="1">
            <a:blip r:embed="rId3">
              <a:alphaModFix/>
            </a:blip>
            <a:stretch>
              <a:fillRect/>
            </a:stretch>
          </a:blipFill>
          <a:ln>
            <a:noFill/>
          </a:ln>
        </p:spPr>
      </p:sp>
      <p:grpSp>
        <p:nvGrpSpPr>
          <p:cNvPr id="175" name="Google Shape;175;p17"/>
          <p:cNvGrpSpPr/>
          <p:nvPr/>
        </p:nvGrpSpPr>
        <p:grpSpPr>
          <a:xfrm>
            <a:off x="-515917" y="1693117"/>
            <a:ext cx="4828843" cy="3594131"/>
            <a:chOff x="0" y="0"/>
            <a:chExt cx="2543571" cy="1893192"/>
          </a:xfrm>
        </p:grpSpPr>
        <p:sp>
          <p:nvSpPr>
            <p:cNvPr id="176" name="Google Shape;176;p17"/>
            <p:cNvSpPr/>
            <p:nvPr/>
          </p:nvSpPr>
          <p:spPr>
            <a:xfrm>
              <a:off x="0" y="0"/>
              <a:ext cx="2543571" cy="1893192"/>
            </a:xfrm>
            <a:custGeom>
              <a:avLst/>
              <a:gdLst/>
              <a:ahLst/>
              <a:cxnLst/>
              <a:rect l="l" t="t" r="r" b="b"/>
              <a:pathLst>
                <a:path w="2543571" h="1893192" extrusionOk="0">
                  <a:moveTo>
                    <a:pt x="2464153" y="0"/>
                  </a:moveTo>
                  <a:lnTo>
                    <a:pt x="79418" y="0"/>
                  </a:lnTo>
                  <a:cubicBezTo>
                    <a:pt x="79418" y="43699"/>
                    <a:pt x="44079" y="79418"/>
                    <a:pt x="0" y="79418"/>
                  </a:cubicBezTo>
                  <a:lnTo>
                    <a:pt x="0" y="1813774"/>
                  </a:lnTo>
                  <a:cubicBezTo>
                    <a:pt x="43699" y="1813774"/>
                    <a:pt x="79418" y="1849113"/>
                    <a:pt x="79418" y="1893192"/>
                  </a:cubicBezTo>
                  <a:lnTo>
                    <a:pt x="2464153" y="1893192"/>
                  </a:lnTo>
                  <a:cubicBezTo>
                    <a:pt x="2464153" y="1849493"/>
                    <a:pt x="2499492" y="1813774"/>
                    <a:pt x="2543571" y="1813774"/>
                  </a:cubicBezTo>
                  <a:lnTo>
                    <a:pt x="2543571" y="79418"/>
                  </a:lnTo>
                  <a:cubicBezTo>
                    <a:pt x="2499872" y="79418"/>
                    <a:pt x="2464153" y="44079"/>
                    <a:pt x="2464153" y="0"/>
                  </a:cubicBezTo>
                  <a:close/>
                </a:path>
              </a:pathLst>
            </a:custGeom>
            <a:solidFill>
              <a:srgbClr val="336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00"/>
            </a:p>
          </p:txBody>
        </p:sp>
        <p:sp>
          <p:nvSpPr>
            <p:cNvPr id="177" name="Google Shape;177;p17"/>
            <p:cNvSpPr txBox="1"/>
            <p:nvPr/>
          </p:nvSpPr>
          <p:spPr>
            <a:xfrm>
              <a:off x="38100" y="0"/>
              <a:ext cx="2467500" cy="18552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178" name="Google Shape;178;p17"/>
          <p:cNvSpPr txBox="1">
            <a:spLocks noGrp="1"/>
          </p:cNvSpPr>
          <p:nvPr>
            <p:ph type="ctrTitle"/>
          </p:nvPr>
        </p:nvSpPr>
        <p:spPr>
          <a:xfrm>
            <a:off x="533538" y="1940325"/>
            <a:ext cx="3173100" cy="8532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3"/>
              </a:buClr>
              <a:buSzPts val="6950"/>
              <a:buNone/>
              <a:defRPr sz="3475">
                <a:solidFill>
                  <a:schemeClr val="accent3"/>
                </a:solidFill>
              </a:defRPr>
            </a:lvl1pPr>
            <a:lvl2pPr lvl="1" rtl="0">
              <a:spcBef>
                <a:spcPts val="0"/>
              </a:spcBef>
              <a:spcAft>
                <a:spcPts val="0"/>
              </a:spcAft>
              <a:buSzPts val="9000"/>
              <a:buNone/>
              <a:defRPr sz="4500"/>
            </a:lvl2pPr>
            <a:lvl3pPr lvl="2" rtl="0">
              <a:spcBef>
                <a:spcPts val="0"/>
              </a:spcBef>
              <a:spcAft>
                <a:spcPts val="0"/>
              </a:spcAft>
              <a:buSzPts val="9000"/>
              <a:buNone/>
              <a:defRPr sz="4500"/>
            </a:lvl3pPr>
            <a:lvl4pPr lvl="3" rtl="0">
              <a:spcBef>
                <a:spcPts val="0"/>
              </a:spcBef>
              <a:spcAft>
                <a:spcPts val="0"/>
              </a:spcAft>
              <a:buSzPts val="9000"/>
              <a:buNone/>
              <a:defRPr sz="4500"/>
            </a:lvl4pPr>
            <a:lvl5pPr lvl="4" rtl="0">
              <a:spcBef>
                <a:spcPts val="0"/>
              </a:spcBef>
              <a:spcAft>
                <a:spcPts val="0"/>
              </a:spcAft>
              <a:buSzPts val="9000"/>
              <a:buNone/>
              <a:defRPr sz="4500"/>
            </a:lvl5pPr>
            <a:lvl6pPr lvl="5" rtl="0">
              <a:spcBef>
                <a:spcPts val="0"/>
              </a:spcBef>
              <a:spcAft>
                <a:spcPts val="0"/>
              </a:spcAft>
              <a:buSzPts val="9000"/>
              <a:buNone/>
              <a:defRPr sz="4500"/>
            </a:lvl6pPr>
            <a:lvl7pPr lvl="6" rtl="0">
              <a:spcBef>
                <a:spcPts val="0"/>
              </a:spcBef>
              <a:spcAft>
                <a:spcPts val="0"/>
              </a:spcAft>
              <a:buSzPts val="9000"/>
              <a:buNone/>
              <a:defRPr sz="4500"/>
            </a:lvl7pPr>
            <a:lvl8pPr lvl="7" rtl="0">
              <a:spcBef>
                <a:spcPts val="0"/>
              </a:spcBef>
              <a:spcAft>
                <a:spcPts val="0"/>
              </a:spcAft>
              <a:buSzPts val="9000"/>
              <a:buNone/>
              <a:defRPr sz="4500"/>
            </a:lvl8pPr>
            <a:lvl9pPr lvl="8" rtl="0">
              <a:spcBef>
                <a:spcPts val="0"/>
              </a:spcBef>
              <a:spcAft>
                <a:spcPts val="0"/>
              </a:spcAft>
              <a:buSzPts val="9000"/>
              <a:buNone/>
              <a:defRPr sz="4500"/>
            </a:lvl9pPr>
          </a:lstStyle>
          <a:p>
            <a:r>
              <a:rPr lang="zh-TW" altLang="en-US"/>
              <a:t>按一下以編輯母片標題樣式</a:t>
            </a:r>
            <a:endParaRPr/>
          </a:p>
        </p:txBody>
      </p:sp>
      <p:sp>
        <p:nvSpPr>
          <p:cNvPr id="179" name="Google Shape;179;p17"/>
          <p:cNvSpPr txBox="1">
            <a:spLocks noGrp="1"/>
          </p:cNvSpPr>
          <p:nvPr>
            <p:ph type="ctrTitle" idx="2"/>
          </p:nvPr>
        </p:nvSpPr>
        <p:spPr>
          <a:xfrm>
            <a:off x="533538" y="2943925"/>
            <a:ext cx="5848950" cy="4002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lt1"/>
              </a:buClr>
              <a:buSzPts val="5150"/>
              <a:buFont typeface="Nunito"/>
              <a:buNone/>
              <a:defRPr sz="2575">
                <a:solidFill>
                  <a:schemeClr val="lt1"/>
                </a:solidFill>
                <a:latin typeface="Nunito"/>
                <a:ea typeface="Nunito"/>
                <a:cs typeface="Nunito"/>
                <a:sym typeface="Nunito"/>
              </a:defRPr>
            </a:lvl1pPr>
            <a:lvl2pPr lvl="1" rtl="0">
              <a:spcBef>
                <a:spcPts val="0"/>
              </a:spcBef>
              <a:spcAft>
                <a:spcPts val="0"/>
              </a:spcAft>
              <a:buSzPts val="9000"/>
              <a:buNone/>
              <a:defRPr sz="4500"/>
            </a:lvl2pPr>
            <a:lvl3pPr lvl="2" rtl="0">
              <a:spcBef>
                <a:spcPts val="0"/>
              </a:spcBef>
              <a:spcAft>
                <a:spcPts val="0"/>
              </a:spcAft>
              <a:buSzPts val="9000"/>
              <a:buNone/>
              <a:defRPr sz="4500"/>
            </a:lvl3pPr>
            <a:lvl4pPr lvl="3" rtl="0">
              <a:spcBef>
                <a:spcPts val="0"/>
              </a:spcBef>
              <a:spcAft>
                <a:spcPts val="0"/>
              </a:spcAft>
              <a:buSzPts val="9000"/>
              <a:buNone/>
              <a:defRPr sz="4500"/>
            </a:lvl4pPr>
            <a:lvl5pPr lvl="4" rtl="0">
              <a:spcBef>
                <a:spcPts val="0"/>
              </a:spcBef>
              <a:spcAft>
                <a:spcPts val="0"/>
              </a:spcAft>
              <a:buSzPts val="9000"/>
              <a:buNone/>
              <a:defRPr sz="4500"/>
            </a:lvl5pPr>
            <a:lvl6pPr lvl="5" rtl="0">
              <a:spcBef>
                <a:spcPts val="0"/>
              </a:spcBef>
              <a:spcAft>
                <a:spcPts val="0"/>
              </a:spcAft>
              <a:buSzPts val="9000"/>
              <a:buNone/>
              <a:defRPr sz="4500"/>
            </a:lvl6pPr>
            <a:lvl7pPr lvl="6" rtl="0">
              <a:spcBef>
                <a:spcPts val="0"/>
              </a:spcBef>
              <a:spcAft>
                <a:spcPts val="0"/>
              </a:spcAft>
              <a:buSzPts val="9000"/>
              <a:buNone/>
              <a:defRPr sz="4500"/>
            </a:lvl7pPr>
            <a:lvl8pPr lvl="7" rtl="0">
              <a:spcBef>
                <a:spcPts val="0"/>
              </a:spcBef>
              <a:spcAft>
                <a:spcPts val="0"/>
              </a:spcAft>
              <a:buSzPts val="9000"/>
              <a:buNone/>
              <a:defRPr sz="4500"/>
            </a:lvl8pPr>
            <a:lvl9pPr lvl="8" rtl="0">
              <a:spcBef>
                <a:spcPts val="0"/>
              </a:spcBef>
              <a:spcAft>
                <a:spcPts val="0"/>
              </a:spcAft>
              <a:buSzPts val="9000"/>
              <a:buNone/>
              <a:defRPr sz="4500"/>
            </a:lvl9pPr>
          </a:lstStyle>
          <a:p>
            <a:r>
              <a:rPr lang="zh-TW" altLang="en-US"/>
              <a:t>按一下以編輯母片標題樣式</a:t>
            </a:r>
            <a:endParaRPr/>
          </a:p>
        </p:txBody>
      </p:sp>
      <p:sp>
        <p:nvSpPr>
          <p:cNvPr id="180" name="Google Shape;180;p17"/>
          <p:cNvSpPr txBox="1">
            <a:spLocks noGrp="1"/>
          </p:cNvSpPr>
          <p:nvPr>
            <p:ph type="body" idx="1"/>
          </p:nvPr>
        </p:nvSpPr>
        <p:spPr>
          <a:xfrm>
            <a:off x="533538" y="3494525"/>
            <a:ext cx="3228450" cy="1300050"/>
          </a:xfrm>
          <a:prstGeom prst="rect">
            <a:avLst/>
          </a:prstGeom>
          <a:noFill/>
          <a:ln>
            <a:noFill/>
          </a:ln>
        </p:spPr>
        <p:txBody>
          <a:bodyPr spcFirstLastPara="1" wrap="square" lIns="91425" tIns="45700" rIns="91425" bIns="45700" anchor="t" anchorCtr="0">
            <a:normAutofit/>
          </a:bodyPr>
          <a:lstStyle>
            <a:lvl1pPr marL="228600" marR="0" lvl="0" indent="-215900" rtl="0">
              <a:spcBef>
                <a:spcPts val="320"/>
              </a:spcBef>
              <a:spcAft>
                <a:spcPts val="0"/>
              </a:spcAft>
              <a:buClr>
                <a:schemeClr val="lt1"/>
              </a:buClr>
              <a:buSzPts val="3200"/>
              <a:buFont typeface="Nunito ExtraBold"/>
              <a:buChar char="•"/>
              <a:defRPr sz="1600" i="0" u="none" strike="noStrike" cap="none">
                <a:solidFill>
                  <a:schemeClr val="lt1"/>
                </a:solidFill>
                <a:latin typeface="Nunito ExtraBold"/>
                <a:ea typeface="Nunito ExtraBold"/>
                <a:cs typeface="Nunito ExtraBold"/>
                <a:sym typeface="Nunito ExtraBold"/>
              </a:defRPr>
            </a:lvl1pPr>
            <a:lvl2pPr marL="457200" marR="0" lvl="1" indent="-203200" rtl="0">
              <a:spcBef>
                <a:spcPts val="280"/>
              </a:spcBef>
              <a:spcAft>
                <a:spcPts val="0"/>
              </a:spcAft>
              <a:buClr>
                <a:schemeClr val="lt1"/>
              </a:buClr>
              <a:buSzPts val="2800"/>
              <a:buFont typeface="Nunito"/>
              <a:buChar char="–"/>
              <a:defRPr sz="1400" i="0" u="none" strike="noStrike" cap="none">
                <a:solidFill>
                  <a:schemeClr val="lt1"/>
                </a:solidFill>
                <a:latin typeface="Nunito"/>
                <a:ea typeface="Nunito"/>
                <a:cs typeface="Nunito"/>
                <a:sym typeface="Nunito"/>
              </a:defRPr>
            </a:lvl2pPr>
            <a:lvl3pPr marL="685800" marR="0" lvl="2" indent="-190500" rtl="0">
              <a:spcBef>
                <a:spcPts val="240"/>
              </a:spcBef>
              <a:spcAft>
                <a:spcPts val="0"/>
              </a:spcAft>
              <a:buClr>
                <a:schemeClr val="lt1"/>
              </a:buClr>
              <a:buSzPts val="2400"/>
              <a:buFont typeface="Nunito"/>
              <a:buChar char="•"/>
              <a:defRPr sz="1200" i="0" u="none" strike="noStrike" cap="none">
                <a:solidFill>
                  <a:schemeClr val="lt1"/>
                </a:solidFill>
                <a:latin typeface="Nunito"/>
                <a:ea typeface="Nunito"/>
                <a:cs typeface="Nunito"/>
                <a:sym typeface="Nunito"/>
              </a:defRPr>
            </a:lvl3pPr>
            <a:lvl4pPr marL="914400" marR="0" lvl="3" indent="-177800" rtl="0">
              <a:spcBef>
                <a:spcPts val="200"/>
              </a:spcBef>
              <a:spcAft>
                <a:spcPts val="0"/>
              </a:spcAft>
              <a:buClr>
                <a:schemeClr val="lt1"/>
              </a:buClr>
              <a:buSzPts val="2000"/>
              <a:buFont typeface="Nunito"/>
              <a:buChar char="–"/>
              <a:defRPr sz="1000" i="0" u="none" strike="noStrike" cap="none">
                <a:solidFill>
                  <a:schemeClr val="lt1"/>
                </a:solidFill>
                <a:latin typeface="Nunito"/>
                <a:ea typeface="Nunito"/>
                <a:cs typeface="Nunito"/>
                <a:sym typeface="Nunito"/>
              </a:defRPr>
            </a:lvl4pPr>
            <a:lvl5pPr marL="1143000" marR="0" lvl="4" indent="-177800" rtl="0">
              <a:spcBef>
                <a:spcPts val="200"/>
              </a:spcBef>
              <a:spcAft>
                <a:spcPts val="0"/>
              </a:spcAft>
              <a:buClr>
                <a:schemeClr val="lt1"/>
              </a:buClr>
              <a:buSzPts val="2000"/>
              <a:buFont typeface="Nunito"/>
              <a:buChar char="»"/>
              <a:defRPr sz="1000" i="0" u="none" strike="noStrike" cap="none">
                <a:solidFill>
                  <a:schemeClr val="lt1"/>
                </a:solidFill>
                <a:latin typeface="Nunito"/>
                <a:ea typeface="Nunito"/>
                <a:cs typeface="Nunito"/>
                <a:sym typeface="Nunito"/>
              </a:defRPr>
            </a:lvl5pPr>
            <a:lvl6pPr marL="1371600" marR="0" lvl="5" indent="-177800" rtl="0">
              <a:spcBef>
                <a:spcPts val="200"/>
              </a:spcBef>
              <a:spcAft>
                <a:spcPts val="0"/>
              </a:spcAft>
              <a:buClr>
                <a:schemeClr val="lt1"/>
              </a:buClr>
              <a:buSzPts val="2000"/>
              <a:buFont typeface="Nunito"/>
              <a:buChar char="•"/>
              <a:defRPr sz="1000" i="0" u="none" strike="noStrike" cap="none">
                <a:solidFill>
                  <a:schemeClr val="lt1"/>
                </a:solidFill>
                <a:latin typeface="Nunito"/>
                <a:ea typeface="Nunito"/>
                <a:cs typeface="Nunito"/>
                <a:sym typeface="Nunito"/>
              </a:defRPr>
            </a:lvl6pPr>
            <a:lvl7pPr marL="1600200" marR="0" lvl="6" indent="-177800" rtl="0">
              <a:spcBef>
                <a:spcPts val="200"/>
              </a:spcBef>
              <a:spcAft>
                <a:spcPts val="0"/>
              </a:spcAft>
              <a:buClr>
                <a:schemeClr val="lt1"/>
              </a:buClr>
              <a:buSzPts val="2000"/>
              <a:buFont typeface="Nunito"/>
              <a:buChar char="•"/>
              <a:defRPr sz="1000" i="0" u="none" strike="noStrike" cap="none">
                <a:solidFill>
                  <a:schemeClr val="lt1"/>
                </a:solidFill>
                <a:latin typeface="Nunito"/>
                <a:ea typeface="Nunito"/>
                <a:cs typeface="Nunito"/>
                <a:sym typeface="Nunito"/>
              </a:defRPr>
            </a:lvl7pPr>
            <a:lvl8pPr marL="1828800" marR="0" lvl="7" indent="-177800" rtl="0">
              <a:spcBef>
                <a:spcPts val="200"/>
              </a:spcBef>
              <a:spcAft>
                <a:spcPts val="0"/>
              </a:spcAft>
              <a:buClr>
                <a:schemeClr val="lt1"/>
              </a:buClr>
              <a:buSzPts val="2000"/>
              <a:buFont typeface="Nunito"/>
              <a:buChar char="•"/>
              <a:defRPr sz="1000" i="0" u="none" strike="noStrike" cap="none">
                <a:solidFill>
                  <a:schemeClr val="lt1"/>
                </a:solidFill>
                <a:latin typeface="Nunito"/>
                <a:ea typeface="Nunito"/>
                <a:cs typeface="Nunito"/>
                <a:sym typeface="Nunito"/>
              </a:defRPr>
            </a:lvl8pPr>
            <a:lvl9pPr marL="2057400" marR="0" lvl="8" indent="-177800" rtl="0">
              <a:spcBef>
                <a:spcPts val="200"/>
              </a:spcBef>
              <a:spcAft>
                <a:spcPts val="0"/>
              </a:spcAft>
              <a:buClr>
                <a:schemeClr val="lt1"/>
              </a:buClr>
              <a:buSzPts val="2000"/>
              <a:buFont typeface="Nunito"/>
              <a:buChar char="•"/>
              <a:defRPr sz="1000" i="0" u="none" strike="noStrike" cap="none">
                <a:solidFill>
                  <a:schemeClr val="lt1"/>
                </a:solidFill>
                <a:latin typeface="Nunito"/>
                <a:ea typeface="Nunito"/>
                <a:cs typeface="Nunito"/>
                <a:sym typeface="Nunito"/>
              </a:defRPr>
            </a:lvl9pPr>
          </a:lstStyle>
          <a:p>
            <a:pPr lvl="0"/>
            <a:r>
              <a:rPr lang="zh-TW" altLang="en-US"/>
              <a:t>按一下以編輯母片文字樣式</a:t>
            </a:r>
          </a:p>
        </p:txBody>
      </p:sp>
    </p:spTree>
    <p:extLst>
      <p:ext uri="{BB962C8B-B14F-4D97-AF65-F5344CB8AC3E}">
        <p14:creationId xmlns:p14="http://schemas.microsoft.com/office/powerpoint/2010/main" val="25789496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3 Columns">
  <p:cSld name="Title and 3 Columns">
    <p:spTree>
      <p:nvGrpSpPr>
        <p:cNvPr id="1" name="Shape 181"/>
        <p:cNvGrpSpPr/>
        <p:nvPr/>
      </p:nvGrpSpPr>
      <p:grpSpPr>
        <a:xfrm>
          <a:off x="0" y="0"/>
          <a:ext cx="0" cy="0"/>
          <a:chOff x="0" y="0"/>
          <a:chExt cx="0" cy="0"/>
        </a:xfrm>
      </p:grpSpPr>
      <p:sp>
        <p:nvSpPr>
          <p:cNvPr id="182" name="Google Shape;182;p18"/>
          <p:cNvSpPr/>
          <p:nvPr/>
        </p:nvSpPr>
        <p:spPr>
          <a:xfrm>
            <a:off x="0" y="38"/>
            <a:ext cx="3048502" cy="5144171"/>
          </a:xfrm>
          <a:custGeom>
            <a:avLst/>
            <a:gdLst/>
            <a:ahLst/>
            <a:cxnLst/>
            <a:rect l="l" t="t" r="r" b="b"/>
            <a:pathLst>
              <a:path w="1605531" h="2756421" extrusionOk="0">
                <a:moveTo>
                  <a:pt x="0" y="0"/>
                </a:moveTo>
                <a:lnTo>
                  <a:pt x="1605531" y="0"/>
                </a:lnTo>
                <a:lnTo>
                  <a:pt x="1605531" y="2756421"/>
                </a:lnTo>
                <a:lnTo>
                  <a:pt x="0" y="2756421"/>
                </a:lnTo>
                <a:close/>
              </a:path>
            </a:pathLst>
          </a:custGeom>
          <a:solidFill>
            <a:srgbClr val="F0F1C1"/>
          </a:solidFill>
          <a:ln>
            <a:noFill/>
          </a:ln>
        </p:spPr>
      </p:sp>
      <p:sp>
        <p:nvSpPr>
          <p:cNvPr id="183" name="Google Shape;183;p18"/>
          <p:cNvSpPr/>
          <p:nvPr/>
        </p:nvSpPr>
        <p:spPr>
          <a:xfrm>
            <a:off x="3048001" y="38"/>
            <a:ext cx="3048502" cy="5144171"/>
          </a:xfrm>
          <a:custGeom>
            <a:avLst/>
            <a:gdLst/>
            <a:ahLst/>
            <a:cxnLst/>
            <a:rect l="l" t="t" r="r" b="b"/>
            <a:pathLst>
              <a:path w="1605531" h="2756421" extrusionOk="0">
                <a:moveTo>
                  <a:pt x="0" y="0"/>
                </a:moveTo>
                <a:lnTo>
                  <a:pt x="1605531" y="0"/>
                </a:lnTo>
                <a:lnTo>
                  <a:pt x="1605531" y="2756421"/>
                </a:lnTo>
                <a:lnTo>
                  <a:pt x="0" y="2756421"/>
                </a:lnTo>
                <a:close/>
              </a:path>
            </a:pathLst>
          </a:custGeom>
          <a:solidFill>
            <a:srgbClr val="ADE3DB"/>
          </a:solidFill>
          <a:ln>
            <a:noFill/>
          </a:ln>
        </p:spPr>
      </p:sp>
      <p:sp>
        <p:nvSpPr>
          <p:cNvPr id="184" name="Google Shape;184;p18"/>
          <p:cNvSpPr/>
          <p:nvPr/>
        </p:nvSpPr>
        <p:spPr>
          <a:xfrm>
            <a:off x="6096000" y="38"/>
            <a:ext cx="3094661" cy="5199299"/>
          </a:xfrm>
          <a:custGeom>
            <a:avLst/>
            <a:gdLst/>
            <a:ahLst/>
            <a:cxnLst/>
            <a:rect l="l" t="t" r="r" b="b"/>
            <a:pathLst>
              <a:path w="1605531" h="2756421" extrusionOk="0">
                <a:moveTo>
                  <a:pt x="0" y="0"/>
                </a:moveTo>
                <a:lnTo>
                  <a:pt x="1605531" y="0"/>
                </a:lnTo>
                <a:lnTo>
                  <a:pt x="1605531" y="2756421"/>
                </a:lnTo>
                <a:lnTo>
                  <a:pt x="0" y="2756421"/>
                </a:lnTo>
                <a:close/>
              </a:path>
            </a:pathLst>
          </a:custGeom>
          <a:solidFill>
            <a:srgbClr val="3E4677"/>
          </a:solidFill>
          <a:ln>
            <a:noFill/>
          </a:ln>
        </p:spPr>
      </p:sp>
      <p:sp>
        <p:nvSpPr>
          <p:cNvPr id="185" name="Google Shape;185;p18"/>
          <p:cNvSpPr/>
          <p:nvPr/>
        </p:nvSpPr>
        <p:spPr>
          <a:xfrm>
            <a:off x="0" y="0"/>
            <a:ext cx="9145504" cy="1218181"/>
          </a:xfrm>
          <a:custGeom>
            <a:avLst/>
            <a:gdLst/>
            <a:ahLst/>
            <a:cxnLst/>
            <a:rect l="l" t="t" r="r" b="b"/>
            <a:pathLst>
              <a:path w="4816592" h="641570" extrusionOk="0">
                <a:moveTo>
                  <a:pt x="0" y="0"/>
                </a:moveTo>
                <a:lnTo>
                  <a:pt x="4816592" y="0"/>
                </a:lnTo>
                <a:lnTo>
                  <a:pt x="4816592" y="641570"/>
                </a:lnTo>
                <a:lnTo>
                  <a:pt x="0" y="641570"/>
                </a:lnTo>
                <a:close/>
              </a:path>
            </a:pathLst>
          </a:custGeom>
          <a:solidFill>
            <a:srgbClr val="FDD4D2"/>
          </a:solidFill>
          <a:ln>
            <a:noFill/>
          </a:ln>
        </p:spPr>
      </p:sp>
      <p:sp>
        <p:nvSpPr>
          <p:cNvPr id="186" name="Google Shape;186;p18"/>
          <p:cNvSpPr txBox="1">
            <a:spLocks noGrp="1"/>
          </p:cNvSpPr>
          <p:nvPr>
            <p:ph type="ctrTitle"/>
          </p:nvPr>
        </p:nvSpPr>
        <p:spPr>
          <a:xfrm>
            <a:off x="1022325" y="243963"/>
            <a:ext cx="7099350" cy="603000"/>
          </a:xfrm>
          <a:prstGeom prst="rect">
            <a:avLst/>
          </a:prstGeom>
          <a:noFill/>
          <a:ln>
            <a:noFill/>
          </a:ln>
        </p:spPr>
        <p:txBody>
          <a:bodyPr spcFirstLastPara="1" wrap="square" lIns="91425" tIns="45700" rIns="91425" bIns="45700" anchor="t" anchorCtr="0">
            <a:normAutofit/>
          </a:bodyPr>
          <a:lstStyle>
            <a:lvl1pPr lvl="0" rtl="0">
              <a:spcBef>
                <a:spcPts val="0"/>
              </a:spcBef>
              <a:spcAft>
                <a:spcPts val="0"/>
              </a:spcAft>
              <a:buClr>
                <a:schemeClr val="dk2"/>
              </a:buClr>
              <a:buSzPts val="6950"/>
              <a:buNone/>
              <a:defRPr sz="3475">
                <a:solidFill>
                  <a:schemeClr val="dk2"/>
                </a:solidFill>
              </a:defRPr>
            </a:lvl1pPr>
            <a:lvl2pPr lvl="1" rtl="0">
              <a:spcBef>
                <a:spcPts val="0"/>
              </a:spcBef>
              <a:spcAft>
                <a:spcPts val="0"/>
              </a:spcAft>
              <a:buSzPts val="9000"/>
              <a:buNone/>
              <a:defRPr sz="4500"/>
            </a:lvl2pPr>
            <a:lvl3pPr lvl="2" rtl="0">
              <a:spcBef>
                <a:spcPts val="0"/>
              </a:spcBef>
              <a:spcAft>
                <a:spcPts val="0"/>
              </a:spcAft>
              <a:buSzPts val="9000"/>
              <a:buNone/>
              <a:defRPr sz="4500"/>
            </a:lvl3pPr>
            <a:lvl4pPr lvl="3" rtl="0">
              <a:spcBef>
                <a:spcPts val="0"/>
              </a:spcBef>
              <a:spcAft>
                <a:spcPts val="0"/>
              </a:spcAft>
              <a:buSzPts val="9000"/>
              <a:buNone/>
              <a:defRPr sz="4500"/>
            </a:lvl4pPr>
            <a:lvl5pPr lvl="4" rtl="0">
              <a:spcBef>
                <a:spcPts val="0"/>
              </a:spcBef>
              <a:spcAft>
                <a:spcPts val="0"/>
              </a:spcAft>
              <a:buSzPts val="9000"/>
              <a:buNone/>
              <a:defRPr sz="4500"/>
            </a:lvl5pPr>
            <a:lvl6pPr lvl="5" rtl="0">
              <a:spcBef>
                <a:spcPts val="0"/>
              </a:spcBef>
              <a:spcAft>
                <a:spcPts val="0"/>
              </a:spcAft>
              <a:buSzPts val="9000"/>
              <a:buNone/>
              <a:defRPr sz="4500"/>
            </a:lvl6pPr>
            <a:lvl7pPr lvl="6" rtl="0">
              <a:spcBef>
                <a:spcPts val="0"/>
              </a:spcBef>
              <a:spcAft>
                <a:spcPts val="0"/>
              </a:spcAft>
              <a:buSzPts val="9000"/>
              <a:buNone/>
              <a:defRPr sz="4500"/>
            </a:lvl7pPr>
            <a:lvl8pPr lvl="7" rtl="0">
              <a:spcBef>
                <a:spcPts val="0"/>
              </a:spcBef>
              <a:spcAft>
                <a:spcPts val="0"/>
              </a:spcAft>
              <a:buSzPts val="9000"/>
              <a:buNone/>
              <a:defRPr sz="4500"/>
            </a:lvl8pPr>
            <a:lvl9pPr lvl="8" rtl="0">
              <a:spcBef>
                <a:spcPts val="0"/>
              </a:spcBef>
              <a:spcAft>
                <a:spcPts val="0"/>
              </a:spcAft>
              <a:buSzPts val="9000"/>
              <a:buNone/>
              <a:defRPr sz="4500"/>
            </a:lvl9pPr>
          </a:lstStyle>
          <a:p>
            <a:r>
              <a:rPr lang="zh-TW" altLang="en-US"/>
              <a:t>按一下以編輯母片標題樣式</a:t>
            </a:r>
            <a:endParaRPr/>
          </a:p>
        </p:txBody>
      </p:sp>
      <p:sp>
        <p:nvSpPr>
          <p:cNvPr id="187" name="Google Shape;187;p18"/>
          <p:cNvSpPr txBox="1">
            <a:spLocks noGrp="1"/>
          </p:cNvSpPr>
          <p:nvPr>
            <p:ph type="subTitle" idx="1"/>
          </p:nvPr>
        </p:nvSpPr>
        <p:spPr>
          <a:xfrm>
            <a:off x="318025" y="1500682"/>
            <a:ext cx="2412450" cy="856050"/>
          </a:xfrm>
          <a:prstGeom prst="rect">
            <a:avLst/>
          </a:prstGeom>
          <a:noFill/>
          <a:ln>
            <a:noFill/>
          </a:ln>
        </p:spPr>
        <p:txBody>
          <a:bodyPr spcFirstLastPara="1" wrap="square" lIns="91425" tIns="45700" rIns="91425" bIns="45700" anchor="t" anchorCtr="0">
            <a:normAutofit/>
          </a:bodyPr>
          <a:lstStyle>
            <a:lvl1pPr lvl="0" algn="ctr" rtl="0">
              <a:spcBef>
                <a:spcPts val="320"/>
              </a:spcBef>
              <a:spcAft>
                <a:spcPts val="0"/>
              </a:spcAft>
              <a:buSzPts val="5150"/>
              <a:buFont typeface="Nunito Black"/>
              <a:buNone/>
              <a:defRPr sz="2575">
                <a:latin typeface="Nunito Black"/>
                <a:ea typeface="Nunito Black"/>
                <a:cs typeface="Nunito Black"/>
                <a:sym typeface="Nunito Black"/>
              </a:defRPr>
            </a:lvl1pPr>
            <a:lvl2pPr lvl="1" algn="ctr" rtl="0">
              <a:spcBef>
                <a:spcPts val="280"/>
              </a:spcBef>
              <a:spcAft>
                <a:spcPts val="0"/>
              </a:spcAft>
              <a:buClr>
                <a:srgbClr val="888888"/>
              </a:buClr>
              <a:buSzPts val="2800"/>
              <a:buNone/>
              <a:defRPr>
                <a:solidFill>
                  <a:srgbClr val="888888"/>
                </a:solidFill>
              </a:defRPr>
            </a:lvl2pPr>
            <a:lvl3pPr lvl="2" algn="ctr" rtl="0">
              <a:spcBef>
                <a:spcPts val="240"/>
              </a:spcBef>
              <a:spcAft>
                <a:spcPts val="0"/>
              </a:spcAft>
              <a:buClr>
                <a:srgbClr val="888888"/>
              </a:buClr>
              <a:buSzPts val="2400"/>
              <a:buNone/>
              <a:defRPr>
                <a:solidFill>
                  <a:srgbClr val="888888"/>
                </a:solidFill>
              </a:defRPr>
            </a:lvl3pPr>
            <a:lvl4pPr lvl="3" algn="ctr" rtl="0">
              <a:spcBef>
                <a:spcPts val="200"/>
              </a:spcBef>
              <a:spcAft>
                <a:spcPts val="0"/>
              </a:spcAft>
              <a:buClr>
                <a:srgbClr val="888888"/>
              </a:buClr>
              <a:buSzPts val="2000"/>
              <a:buNone/>
              <a:defRPr>
                <a:solidFill>
                  <a:srgbClr val="888888"/>
                </a:solidFill>
              </a:defRPr>
            </a:lvl4pPr>
            <a:lvl5pPr lvl="4" algn="ctr" rtl="0">
              <a:spcBef>
                <a:spcPts val="200"/>
              </a:spcBef>
              <a:spcAft>
                <a:spcPts val="0"/>
              </a:spcAft>
              <a:buClr>
                <a:srgbClr val="888888"/>
              </a:buClr>
              <a:buSzPts val="2000"/>
              <a:buNone/>
              <a:defRPr>
                <a:solidFill>
                  <a:srgbClr val="888888"/>
                </a:solidFill>
              </a:defRPr>
            </a:lvl5pPr>
            <a:lvl6pPr lvl="5" algn="ctr" rtl="0">
              <a:spcBef>
                <a:spcPts val="200"/>
              </a:spcBef>
              <a:spcAft>
                <a:spcPts val="0"/>
              </a:spcAft>
              <a:buClr>
                <a:srgbClr val="888888"/>
              </a:buClr>
              <a:buSzPts val="2000"/>
              <a:buNone/>
              <a:defRPr>
                <a:solidFill>
                  <a:srgbClr val="888888"/>
                </a:solidFill>
              </a:defRPr>
            </a:lvl6pPr>
            <a:lvl7pPr lvl="6" algn="ctr" rtl="0">
              <a:spcBef>
                <a:spcPts val="200"/>
              </a:spcBef>
              <a:spcAft>
                <a:spcPts val="0"/>
              </a:spcAft>
              <a:buClr>
                <a:srgbClr val="888888"/>
              </a:buClr>
              <a:buSzPts val="2000"/>
              <a:buNone/>
              <a:defRPr>
                <a:solidFill>
                  <a:srgbClr val="888888"/>
                </a:solidFill>
              </a:defRPr>
            </a:lvl7pPr>
            <a:lvl8pPr lvl="7" algn="ctr" rtl="0">
              <a:spcBef>
                <a:spcPts val="200"/>
              </a:spcBef>
              <a:spcAft>
                <a:spcPts val="0"/>
              </a:spcAft>
              <a:buClr>
                <a:srgbClr val="888888"/>
              </a:buClr>
              <a:buSzPts val="2000"/>
              <a:buNone/>
              <a:defRPr>
                <a:solidFill>
                  <a:srgbClr val="888888"/>
                </a:solidFill>
              </a:defRPr>
            </a:lvl8pPr>
            <a:lvl9pPr lvl="8" algn="ctr" rtl="0">
              <a:spcBef>
                <a:spcPts val="200"/>
              </a:spcBef>
              <a:spcAft>
                <a:spcPts val="0"/>
              </a:spcAft>
              <a:buClr>
                <a:srgbClr val="888888"/>
              </a:buClr>
              <a:buSzPts val="2000"/>
              <a:buNone/>
              <a:defRPr>
                <a:solidFill>
                  <a:srgbClr val="888888"/>
                </a:solidFill>
              </a:defRPr>
            </a:lvl9pPr>
          </a:lstStyle>
          <a:p>
            <a:r>
              <a:rPr lang="zh-TW" altLang="en-US"/>
              <a:t>按一下以編輯母片子標題樣式</a:t>
            </a:r>
            <a:endParaRPr/>
          </a:p>
        </p:txBody>
      </p:sp>
      <p:sp>
        <p:nvSpPr>
          <p:cNvPr id="188" name="Google Shape;188;p18"/>
          <p:cNvSpPr txBox="1">
            <a:spLocks noGrp="1"/>
          </p:cNvSpPr>
          <p:nvPr>
            <p:ph type="body" idx="2"/>
          </p:nvPr>
        </p:nvSpPr>
        <p:spPr>
          <a:xfrm>
            <a:off x="318025" y="2699500"/>
            <a:ext cx="2249250" cy="1868100"/>
          </a:xfrm>
          <a:prstGeom prst="rect">
            <a:avLst/>
          </a:prstGeom>
          <a:noFill/>
          <a:ln>
            <a:noFill/>
          </a:ln>
        </p:spPr>
        <p:txBody>
          <a:bodyPr spcFirstLastPara="1" wrap="square" lIns="91425" tIns="45700" rIns="91425" bIns="45700" anchor="t" anchorCtr="0">
            <a:normAutofit/>
          </a:bodyPr>
          <a:lstStyle>
            <a:lvl1pPr marL="228600" marR="0" lvl="0" indent="-215900" algn="ctr" rtl="0">
              <a:spcBef>
                <a:spcPts val="320"/>
              </a:spcBef>
              <a:spcAft>
                <a:spcPts val="0"/>
              </a:spcAft>
              <a:buClr>
                <a:schemeClr val="dk1"/>
              </a:buClr>
              <a:buSzPts val="3200"/>
              <a:buFont typeface="Nunito ExtraBold"/>
              <a:buChar char="•"/>
              <a:defRPr sz="1600" i="0" u="none" strike="noStrike" cap="none">
                <a:solidFill>
                  <a:schemeClr val="dk1"/>
                </a:solidFill>
                <a:latin typeface="Nunito ExtraBold"/>
                <a:ea typeface="Nunito ExtraBold"/>
                <a:cs typeface="Nunito ExtraBold"/>
                <a:sym typeface="Nunito ExtraBold"/>
              </a:defRPr>
            </a:lvl1pPr>
            <a:lvl2pPr marL="457200" marR="0" lvl="1" indent="-203200" algn="ctr" rtl="0">
              <a:spcBef>
                <a:spcPts val="280"/>
              </a:spcBef>
              <a:spcAft>
                <a:spcPts val="0"/>
              </a:spcAft>
              <a:buClr>
                <a:schemeClr val="dk1"/>
              </a:buClr>
              <a:buSzPts val="2800"/>
              <a:buFont typeface="Nunito"/>
              <a:buChar char="–"/>
              <a:defRPr sz="1400" i="0" u="none" strike="noStrike" cap="none">
                <a:solidFill>
                  <a:schemeClr val="dk1"/>
                </a:solidFill>
                <a:latin typeface="Nunito"/>
                <a:ea typeface="Nunito"/>
                <a:cs typeface="Nunito"/>
                <a:sym typeface="Nunito"/>
              </a:defRPr>
            </a:lvl2pPr>
            <a:lvl3pPr marL="685800" marR="0" lvl="2" indent="-190500" algn="ctr" rtl="0">
              <a:spcBef>
                <a:spcPts val="240"/>
              </a:spcBef>
              <a:spcAft>
                <a:spcPts val="0"/>
              </a:spcAft>
              <a:buClr>
                <a:schemeClr val="dk1"/>
              </a:buClr>
              <a:buSzPts val="2400"/>
              <a:buFont typeface="Nunito"/>
              <a:buChar char="•"/>
              <a:defRPr sz="1200" i="0" u="none" strike="noStrike" cap="none">
                <a:solidFill>
                  <a:schemeClr val="dk1"/>
                </a:solidFill>
                <a:latin typeface="Nunito"/>
                <a:ea typeface="Nunito"/>
                <a:cs typeface="Nunito"/>
                <a:sym typeface="Nunito"/>
              </a:defRPr>
            </a:lvl3pPr>
            <a:lvl4pPr marL="914400" marR="0" lvl="3" indent="-177800" algn="ctr"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4pPr>
            <a:lvl5pPr marL="1143000" marR="0" lvl="4" indent="-177800" algn="ctr"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5pPr>
            <a:lvl6pPr marL="1371600" marR="0" lvl="5" indent="-177800" algn="ctr"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6pPr>
            <a:lvl7pPr marL="1600200" marR="0" lvl="6" indent="-177800" algn="ctr"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7pPr>
            <a:lvl8pPr marL="1828800" marR="0" lvl="7" indent="-177800" algn="ctr"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8pPr>
            <a:lvl9pPr marL="2057400" marR="0" lvl="8" indent="-177800" algn="ctr"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9pPr>
          </a:lstStyle>
          <a:p>
            <a:pPr lvl="0"/>
            <a:r>
              <a:rPr lang="zh-TW" altLang="en-US"/>
              <a:t>按一下以編輯母片文字樣式</a:t>
            </a:r>
          </a:p>
        </p:txBody>
      </p:sp>
      <p:sp>
        <p:nvSpPr>
          <p:cNvPr id="189" name="Google Shape;189;p18"/>
          <p:cNvSpPr txBox="1">
            <a:spLocks noGrp="1"/>
          </p:cNvSpPr>
          <p:nvPr>
            <p:ph type="subTitle" idx="3"/>
          </p:nvPr>
        </p:nvSpPr>
        <p:spPr>
          <a:xfrm>
            <a:off x="3334988" y="1500682"/>
            <a:ext cx="2412450" cy="856050"/>
          </a:xfrm>
          <a:prstGeom prst="rect">
            <a:avLst/>
          </a:prstGeom>
          <a:noFill/>
          <a:ln>
            <a:noFill/>
          </a:ln>
        </p:spPr>
        <p:txBody>
          <a:bodyPr spcFirstLastPara="1" wrap="square" lIns="91425" tIns="45700" rIns="91425" bIns="45700" anchor="t" anchorCtr="0">
            <a:normAutofit/>
          </a:bodyPr>
          <a:lstStyle>
            <a:lvl1pPr lvl="0" algn="ctr" rtl="0">
              <a:spcBef>
                <a:spcPts val="320"/>
              </a:spcBef>
              <a:spcAft>
                <a:spcPts val="0"/>
              </a:spcAft>
              <a:buSzPts val="5150"/>
              <a:buFont typeface="Nunito Black"/>
              <a:buNone/>
              <a:defRPr sz="2575">
                <a:latin typeface="Nunito Black"/>
                <a:ea typeface="Nunito Black"/>
                <a:cs typeface="Nunito Black"/>
                <a:sym typeface="Nunito Black"/>
              </a:defRPr>
            </a:lvl1pPr>
            <a:lvl2pPr lvl="1" algn="ctr" rtl="0">
              <a:spcBef>
                <a:spcPts val="280"/>
              </a:spcBef>
              <a:spcAft>
                <a:spcPts val="0"/>
              </a:spcAft>
              <a:buClr>
                <a:srgbClr val="888888"/>
              </a:buClr>
              <a:buSzPts val="2800"/>
              <a:buNone/>
              <a:defRPr>
                <a:solidFill>
                  <a:srgbClr val="888888"/>
                </a:solidFill>
              </a:defRPr>
            </a:lvl2pPr>
            <a:lvl3pPr lvl="2" algn="ctr" rtl="0">
              <a:spcBef>
                <a:spcPts val="240"/>
              </a:spcBef>
              <a:spcAft>
                <a:spcPts val="0"/>
              </a:spcAft>
              <a:buClr>
                <a:srgbClr val="888888"/>
              </a:buClr>
              <a:buSzPts val="2400"/>
              <a:buNone/>
              <a:defRPr>
                <a:solidFill>
                  <a:srgbClr val="888888"/>
                </a:solidFill>
              </a:defRPr>
            </a:lvl3pPr>
            <a:lvl4pPr lvl="3" algn="ctr" rtl="0">
              <a:spcBef>
                <a:spcPts val="200"/>
              </a:spcBef>
              <a:spcAft>
                <a:spcPts val="0"/>
              </a:spcAft>
              <a:buClr>
                <a:srgbClr val="888888"/>
              </a:buClr>
              <a:buSzPts val="2000"/>
              <a:buNone/>
              <a:defRPr>
                <a:solidFill>
                  <a:srgbClr val="888888"/>
                </a:solidFill>
              </a:defRPr>
            </a:lvl4pPr>
            <a:lvl5pPr lvl="4" algn="ctr" rtl="0">
              <a:spcBef>
                <a:spcPts val="200"/>
              </a:spcBef>
              <a:spcAft>
                <a:spcPts val="0"/>
              </a:spcAft>
              <a:buClr>
                <a:srgbClr val="888888"/>
              </a:buClr>
              <a:buSzPts val="2000"/>
              <a:buNone/>
              <a:defRPr>
                <a:solidFill>
                  <a:srgbClr val="888888"/>
                </a:solidFill>
              </a:defRPr>
            </a:lvl5pPr>
            <a:lvl6pPr lvl="5" algn="ctr" rtl="0">
              <a:spcBef>
                <a:spcPts val="200"/>
              </a:spcBef>
              <a:spcAft>
                <a:spcPts val="0"/>
              </a:spcAft>
              <a:buClr>
                <a:srgbClr val="888888"/>
              </a:buClr>
              <a:buSzPts val="2000"/>
              <a:buNone/>
              <a:defRPr>
                <a:solidFill>
                  <a:srgbClr val="888888"/>
                </a:solidFill>
              </a:defRPr>
            </a:lvl6pPr>
            <a:lvl7pPr lvl="6" algn="ctr" rtl="0">
              <a:spcBef>
                <a:spcPts val="200"/>
              </a:spcBef>
              <a:spcAft>
                <a:spcPts val="0"/>
              </a:spcAft>
              <a:buClr>
                <a:srgbClr val="888888"/>
              </a:buClr>
              <a:buSzPts val="2000"/>
              <a:buNone/>
              <a:defRPr>
                <a:solidFill>
                  <a:srgbClr val="888888"/>
                </a:solidFill>
              </a:defRPr>
            </a:lvl7pPr>
            <a:lvl8pPr lvl="7" algn="ctr" rtl="0">
              <a:spcBef>
                <a:spcPts val="200"/>
              </a:spcBef>
              <a:spcAft>
                <a:spcPts val="0"/>
              </a:spcAft>
              <a:buClr>
                <a:srgbClr val="888888"/>
              </a:buClr>
              <a:buSzPts val="2000"/>
              <a:buNone/>
              <a:defRPr>
                <a:solidFill>
                  <a:srgbClr val="888888"/>
                </a:solidFill>
              </a:defRPr>
            </a:lvl8pPr>
            <a:lvl9pPr lvl="8" algn="ctr" rtl="0">
              <a:spcBef>
                <a:spcPts val="200"/>
              </a:spcBef>
              <a:spcAft>
                <a:spcPts val="0"/>
              </a:spcAft>
              <a:buClr>
                <a:srgbClr val="888888"/>
              </a:buClr>
              <a:buSzPts val="2000"/>
              <a:buNone/>
              <a:defRPr>
                <a:solidFill>
                  <a:srgbClr val="888888"/>
                </a:solidFill>
              </a:defRPr>
            </a:lvl9pPr>
          </a:lstStyle>
          <a:p>
            <a:r>
              <a:rPr lang="zh-TW" altLang="en-US"/>
              <a:t>按一下以編輯母片子標題樣式</a:t>
            </a:r>
            <a:endParaRPr/>
          </a:p>
        </p:txBody>
      </p:sp>
      <p:sp>
        <p:nvSpPr>
          <p:cNvPr id="190" name="Google Shape;190;p18"/>
          <p:cNvSpPr txBox="1">
            <a:spLocks noGrp="1"/>
          </p:cNvSpPr>
          <p:nvPr>
            <p:ph type="body" idx="4"/>
          </p:nvPr>
        </p:nvSpPr>
        <p:spPr>
          <a:xfrm>
            <a:off x="3334988" y="2699500"/>
            <a:ext cx="2249250" cy="1868100"/>
          </a:xfrm>
          <a:prstGeom prst="rect">
            <a:avLst/>
          </a:prstGeom>
          <a:noFill/>
          <a:ln>
            <a:noFill/>
          </a:ln>
        </p:spPr>
        <p:txBody>
          <a:bodyPr spcFirstLastPara="1" wrap="square" lIns="91425" tIns="45700" rIns="91425" bIns="45700" anchor="t" anchorCtr="0">
            <a:normAutofit/>
          </a:bodyPr>
          <a:lstStyle>
            <a:lvl1pPr marL="228600" marR="0" lvl="0" indent="-215900" algn="ctr" rtl="0">
              <a:spcBef>
                <a:spcPts val="320"/>
              </a:spcBef>
              <a:spcAft>
                <a:spcPts val="0"/>
              </a:spcAft>
              <a:buClr>
                <a:schemeClr val="dk1"/>
              </a:buClr>
              <a:buSzPts val="3200"/>
              <a:buFont typeface="Nunito ExtraBold"/>
              <a:buChar char="•"/>
              <a:defRPr sz="1600" i="0" u="none" strike="noStrike" cap="none">
                <a:solidFill>
                  <a:schemeClr val="dk1"/>
                </a:solidFill>
                <a:latin typeface="Nunito ExtraBold"/>
                <a:ea typeface="Nunito ExtraBold"/>
                <a:cs typeface="Nunito ExtraBold"/>
                <a:sym typeface="Nunito ExtraBold"/>
              </a:defRPr>
            </a:lvl1pPr>
            <a:lvl2pPr marL="457200" marR="0" lvl="1" indent="-203200" algn="ctr" rtl="0">
              <a:spcBef>
                <a:spcPts val="280"/>
              </a:spcBef>
              <a:spcAft>
                <a:spcPts val="0"/>
              </a:spcAft>
              <a:buClr>
                <a:schemeClr val="dk1"/>
              </a:buClr>
              <a:buSzPts val="2800"/>
              <a:buFont typeface="Nunito"/>
              <a:buChar char="–"/>
              <a:defRPr sz="1400" i="0" u="none" strike="noStrike" cap="none">
                <a:solidFill>
                  <a:schemeClr val="dk1"/>
                </a:solidFill>
                <a:latin typeface="Nunito"/>
                <a:ea typeface="Nunito"/>
                <a:cs typeface="Nunito"/>
                <a:sym typeface="Nunito"/>
              </a:defRPr>
            </a:lvl2pPr>
            <a:lvl3pPr marL="685800" marR="0" lvl="2" indent="-190500" algn="ctr" rtl="0">
              <a:spcBef>
                <a:spcPts val="240"/>
              </a:spcBef>
              <a:spcAft>
                <a:spcPts val="0"/>
              </a:spcAft>
              <a:buClr>
                <a:schemeClr val="dk1"/>
              </a:buClr>
              <a:buSzPts val="2400"/>
              <a:buFont typeface="Nunito"/>
              <a:buChar char="•"/>
              <a:defRPr sz="1200" i="0" u="none" strike="noStrike" cap="none">
                <a:solidFill>
                  <a:schemeClr val="dk1"/>
                </a:solidFill>
                <a:latin typeface="Nunito"/>
                <a:ea typeface="Nunito"/>
                <a:cs typeface="Nunito"/>
                <a:sym typeface="Nunito"/>
              </a:defRPr>
            </a:lvl3pPr>
            <a:lvl4pPr marL="914400" marR="0" lvl="3" indent="-177800" algn="ctr"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4pPr>
            <a:lvl5pPr marL="1143000" marR="0" lvl="4" indent="-177800" algn="ctr"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5pPr>
            <a:lvl6pPr marL="1371600" marR="0" lvl="5" indent="-177800" algn="ctr"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6pPr>
            <a:lvl7pPr marL="1600200" marR="0" lvl="6" indent="-177800" algn="ctr"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7pPr>
            <a:lvl8pPr marL="1828800" marR="0" lvl="7" indent="-177800" algn="ctr"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8pPr>
            <a:lvl9pPr marL="2057400" marR="0" lvl="8" indent="-177800" algn="ctr"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9pPr>
          </a:lstStyle>
          <a:p>
            <a:pPr lvl="0"/>
            <a:r>
              <a:rPr lang="zh-TW" altLang="en-US"/>
              <a:t>按一下以編輯母片文字樣式</a:t>
            </a:r>
          </a:p>
        </p:txBody>
      </p:sp>
      <p:sp>
        <p:nvSpPr>
          <p:cNvPr id="191" name="Google Shape;191;p18"/>
          <p:cNvSpPr txBox="1">
            <a:spLocks noGrp="1"/>
          </p:cNvSpPr>
          <p:nvPr>
            <p:ph type="subTitle" idx="5"/>
          </p:nvPr>
        </p:nvSpPr>
        <p:spPr>
          <a:xfrm>
            <a:off x="6437107" y="1547107"/>
            <a:ext cx="2412450" cy="856050"/>
          </a:xfrm>
          <a:prstGeom prst="rect">
            <a:avLst/>
          </a:prstGeom>
          <a:noFill/>
          <a:ln>
            <a:noFill/>
          </a:ln>
        </p:spPr>
        <p:txBody>
          <a:bodyPr spcFirstLastPara="1" wrap="square" lIns="91425" tIns="45700" rIns="91425" bIns="45700" anchor="t" anchorCtr="0">
            <a:normAutofit/>
          </a:bodyPr>
          <a:lstStyle>
            <a:lvl1pPr lvl="0" algn="ctr" rtl="0">
              <a:spcBef>
                <a:spcPts val="320"/>
              </a:spcBef>
              <a:spcAft>
                <a:spcPts val="0"/>
              </a:spcAft>
              <a:buClr>
                <a:schemeClr val="lt1"/>
              </a:buClr>
              <a:buSzPts val="5150"/>
              <a:buFont typeface="Nunito Black"/>
              <a:buNone/>
              <a:defRPr sz="2575">
                <a:solidFill>
                  <a:schemeClr val="lt1"/>
                </a:solidFill>
                <a:latin typeface="Nunito Black"/>
                <a:ea typeface="Nunito Black"/>
                <a:cs typeface="Nunito Black"/>
                <a:sym typeface="Nunito Black"/>
              </a:defRPr>
            </a:lvl1pPr>
            <a:lvl2pPr lvl="1" algn="ctr" rtl="0">
              <a:spcBef>
                <a:spcPts val="280"/>
              </a:spcBef>
              <a:spcAft>
                <a:spcPts val="0"/>
              </a:spcAft>
              <a:buClr>
                <a:schemeClr val="lt1"/>
              </a:buClr>
              <a:buSzPts val="2800"/>
              <a:buNone/>
              <a:defRPr>
                <a:solidFill>
                  <a:schemeClr val="lt1"/>
                </a:solidFill>
              </a:defRPr>
            </a:lvl2pPr>
            <a:lvl3pPr lvl="2" algn="ctr" rtl="0">
              <a:spcBef>
                <a:spcPts val="240"/>
              </a:spcBef>
              <a:spcAft>
                <a:spcPts val="0"/>
              </a:spcAft>
              <a:buClr>
                <a:schemeClr val="lt1"/>
              </a:buClr>
              <a:buSzPts val="2400"/>
              <a:buNone/>
              <a:defRPr>
                <a:solidFill>
                  <a:schemeClr val="lt1"/>
                </a:solidFill>
              </a:defRPr>
            </a:lvl3pPr>
            <a:lvl4pPr lvl="3" algn="ctr" rtl="0">
              <a:spcBef>
                <a:spcPts val="200"/>
              </a:spcBef>
              <a:spcAft>
                <a:spcPts val="0"/>
              </a:spcAft>
              <a:buClr>
                <a:schemeClr val="lt1"/>
              </a:buClr>
              <a:buSzPts val="2000"/>
              <a:buNone/>
              <a:defRPr>
                <a:solidFill>
                  <a:schemeClr val="lt1"/>
                </a:solidFill>
              </a:defRPr>
            </a:lvl4pPr>
            <a:lvl5pPr lvl="4" algn="ctr" rtl="0">
              <a:spcBef>
                <a:spcPts val="200"/>
              </a:spcBef>
              <a:spcAft>
                <a:spcPts val="0"/>
              </a:spcAft>
              <a:buClr>
                <a:schemeClr val="lt1"/>
              </a:buClr>
              <a:buSzPts val="2000"/>
              <a:buNone/>
              <a:defRPr>
                <a:solidFill>
                  <a:schemeClr val="lt1"/>
                </a:solidFill>
              </a:defRPr>
            </a:lvl5pPr>
            <a:lvl6pPr lvl="5" algn="ctr" rtl="0">
              <a:spcBef>
                <a:spcPts val="200"/>
              </a:spcBef>
              <a:spcAft>
                <a:spcPts val="0"/>
              </a:spcAft>
              <a:buClr>
                <a:schemeClr val="lt1"/>
              </a:buClr>
              <a:buSzPts val="2000"/>
              <a:buNone/>
              <a:defRPr>
                <a:solidFill>
                  <a:schemeClr val="lt1"/>
                </a:solidFill>
              </a:defRPr>
            </a:lvl6pPr>
            <a:lvl7pPr lvl="6" algn="ctr" rtl="0">
              <a:spcBef>
                <a:spcPts val="200"/>
              </a:spcBef>
              <a:spcAft>
                <a:spcPts val="0"/>
              </a:spcAft>
              <a:buClr>
                <a:schemeClr val="lt1"/>
              </a:buClr>
              <a:buSzPts val="2000"/>
              <a:buNone/>
              <a:defRPr>
                <a:solidFill>
                  <a:schemeClr val="lt1"/>
                </a:solidFill>
              </a:defRPr>
            </a:lvl7pPr>
            <a:lvl8pPr lvl="7" algn="ctr" rtl="0">
              <a:spcBef>
                <a:spcPts val="200"/>
              </a:spcBef>
              <a:spcAft>
                <a:spcPts val="0"/>
              </a:spcAft>
              <a:buClr>
                <a:schemeClr val="lt1"/>
              </a:buClr>
              <a:buSzPts val="2000"/>
              <a:buNone/>
              <a:defRPr>
                <a:solidFill>
                  <a:schemeClr val="lt1"/>
                </a:solidFill>
              </a:defRPr>
            </a:lvl8pPr>
            <a:lvl9pPr lvl="8" algn="ctr" rtl="0">
              <a:spcBef>
                <a:spcPts val="200"/>
              </a:spcBef>
              <a:spcAft>
                <a:spcPts val="0"/>
              </a:spcAft>
              <a:buClr>
                <a:schemeClr val="lt1"/>
              </a:buClr>
              <a:buSzPts val="2000"/>
              <a:buNone/>
              <a:defRPr>
                <a:solidFill>
                  <a:schemeClr val="lt1"/>
                </a:solidFill>
              </a:defRPr>
            </a:lvl9pPr>
          </a:lstStyle>
          <a:p>
            <a:r>
              <a:rPr lang="zh-TW" altLang="en-US"/>
              <a:t>按一下以編輯母片子標題樣式</a:t>
            </a:r>
            <a:endParaRPr/>
          </a:p>
        </p:txBody>
      </p:sp>
      <p:sp>
        <p:nvSpPr>
          <p:cNvPr id="192" name="Google Shape;192;p18"/>
          <p:cNvSpPr txBox="1">
            <a:spLocks noGrp="1"/>
          </p:cNvSpPr>
          <p:nvPr>
            <p:ph type="body" idx="6"/>
          </p:nvPr>
        </p:nvSpPr>
        <p:spPr>
          <a:xfrm>
            <a:off x="6437107" y="2745925"/>
            <a:ext cx="2249250" cy="1868100"/>
          </a:xfrm>
          <a:prstGeom prst="rect">
            <a:avLst/>
          </a:prstGeom>
          <a:noFill/>
          <a:ln>
            <a:noFill/>
          </a:ln>
        </p:spPr>
        <p:txBody>
          <a:bodyPr spcFirstLastPara="1" wrap="square" lIns="91425" tIns="45700" rIns="91425" bIns="45700" anchor="t" anchorCtr="0">
            <a:normAutofit/>
          </a:bodyPr>
          <a:lstStyle>
            <a:lvl1pPr marL="228600" marR="0" lvl="0" indent="-215900" algn="ctr" rtl="0">
              <a:spcBef>
                <a:spcPts val="320"/>
              </a:spcBef>
              <a:spcAft>
                <a:spcPts val="0"/>
              </a:spcAft>
              <a:buClr>
                <a:schemeClr val="lt1"/>
              </a:buClr>
              <a:buSzPts val="3200"/>
              <a:buFont typeface="Nunito ExtraBold"/>
              <a:buChar char="•"/>
              <a:defRPr sz="1600" i="0" u="none" strike="noStrike" cap="none">
                <a:solidFill>
                  <a:schemeClr val="lt1"/>
                </a:solidFill>
                <a:latin typeface="Nunito ExtraBold"/>
                <a:ea typeface="Nunito ExtraBold"/>
                <a:cs typeface="Nunito ExtraBold"/>
                <a:sym typeface="Nunito ExtraBold"/>
              </a:defRPr>
            </a:lvl1pPr>
            <a:lvl2pPr marL="457200" marR="0" lvl="1" indent="-203200" algn="ctr" rtl="0">
              <a:spcBef>
                <a:spcPts val="280"/>
              </a:spcBef>
              <a:spcAft>
                <a:spcPts val="0"/>
              </a:spcAft>
              <a:buClr>
                <a:schemeClr val="lt1"/>
              </a:buClr>
              <a:buSzPts val="2800"/>
              <a:buFont typeface="Nunito"/>
              <a:buChar char="–"/>
              <a:defRPr sz="1400" i="0" u="none" strike="noStrike" cap="none">
                <a:solidFill>
                  <a:schemeClr val="lt1"/>
                </a:solidFill>
                <a:latin typeface="Nunito"/>
                <a:ea typeface="Nunito"/>
                <a:cs typeface="Nunito"/>
                <a:sym typeface="Nunito"/>
              </a:defRPr>
            </a:lvl2pPr>
            <a:lvl3pPr marL="685800" marR="0" lvl="2" indent="-190500" algn="ctr" rtl="0">
              <a:spcBef>
                <a:spcPts val="240"/>
              </a:spcBef>
              <a:spcAft>
                <a:spcPts val="0"/>
              </a:spcAft>
              <a:buClr>
                <a:schemeClr val="lt1"/>
              </a:buClr>
              <a:buSzPts val="2400"/>
              <a:buFont typeface="Nunito"/>
              <a:buChar char="•"/>
              <a:defRPr sz="1200" i="0" u="none" strike="noStrike" cap="none">
                <a:solidFill>
                  <a:schemeClr val="lt1"/>
                </a:solidFill>
                <a:latin typeface="Nunito"/>
                <a:ea typeface="Nunito"/>
                <a:cs typeface="Nunito"/>
                <a:sym typeface="Nunito"/>
              </a:defRPr>
            </a:lvl3pPr>
            <a:lvl4pPr marL="914400" marR="0" lvl="3" indent="-177800" algn="ctr" rtl="0">
              <a:spcBef>
                <a:spcPts val="200"/>
              </a:spcBef>
              <a:spcAft>
                <a:spcPts val="0"/>
              </a:spcAft>
              <a:buClr>
                <a:schemeClr val="lt1"/>
              </a:buClr>
              <a:buSzPts val="2000"/>
              <a:buFont typeface="Nunito"/>
              <a:buChar char="–"/>
              <a:defRPr sz="1000" i="0" u="none" strike="noStrike" cap="none">
                <a:solidFill>
                  <a:schemeClr val="lt1"/>
                </a:solidFill>
                <a:latin typeface="Nunito"/>
                <a:ea typeface="Nunito"/>
                <a:cs typeface="Nunito"/>
                <a:sym typeface="Nunito"/>
              </a:defRPr>
            </a:lvl4pPr>
            <a:lvl5pPr marL="1143000" marR="0" lvl="4" indent="-177800" algn="ctr" rtl="0">
              <a:spcBef>
                <a:spcPts val="200"/>
              </a:spcBef>
              <a:spcAft>
                <a:spcPts val="0"/>
              </a:spcAft>
              <a:buClr>
                <a:schemeClr val="lt1"/>
              </a:buClr>
              <a:buSzPts val="2000"/>
              <a:buFont typeface="Nunito"/>
              <a:buChar char="»"/>
              <a:defRPr sz="1000" i="0" u="none" strike="noStrike" cap="none">
                <a:solidFill>
                  <a:schemeClr val="lt1"/>
                </a:solidFill>
                <a:latin typeface="Nunito"/>
                <a:ea typeface="Nunito"/>
                <a:cs typeface="Nunito"/>
                <a:sym typeface="Nunito"/>
              </a:defRPr>
            </a:lvl5pPr>
            <a:lvl6pPr marL="1371600" marR="0" lvl="5" indent="-177800" algn="ctr" rtl="0">
              <a:spcBef>
                <a:spcPts val="200"/>
              </a:spcBef>
              <a:spcAft>
                <a:spcPts val="0"/>
              </a:spcAft>
              <a:buClr>
                <a:schemeClr val="lt1"/>
              </a:buClr>
              <a:buSzPts val="2000"/>
              <a:buFont typeface="Nunito"/>
              <a:buChar char="•"/>
              <a:defRPr sz="1000" i="0" u="none" strike="noStrike" cap="none">
                <a:solidFill>
                  <a:schemeClr val="lt1"/>
                </a:solidFill>
                <a:latin typeface="Nunito"/>
                <a:ea typeface="Nunito"/>
                <a:cs typeface="Nunito"/>
                <a:sym typeface="Nunito"/>
              </a:defRPr>
            </a:lvl6pPr>
            <a:lvl7pPr marL="1600200" marR="0" lvl="6" indent="-177800" algn="ctr" rtl="0">
              <a:spcBef>
                <a:spcPts val="200"/>
              </a:spcBef>
              <a:spcAft>
                <a:spcPts val="0"/>
              </a:spcAft>
              <a:buClr>
                <a:schemeClr val="lt1"/>
              </a:buClr>
              <a:buSzPts val="2000"/>
              <a:buFont typeface="Nunito"/>
              <a:buChar char="•"/>
              <a:defRPr sz="1000" i="0" u="none" strike="noStrike" cap="none">
                <a:solidFill>
                  <a:schemeClr val="lt1"/>
                </a:solidFill>
                <a:latin typeface="Nunito"/>
                <a:ea typeface="Nunito"/>
                <a:cs typeface="Nunito"/>
                <a:sym typeface="Nunito"/>
              </a:defRPr>
            </a:lvl7pPr>
            <a:lvl8pPr marL="1828800" marR="0" lvl="7" indent="-177800" algn="ctr" rtl="0">
              <a:spcBef>
                <a:spcPts val="200"/>
              </a:spcBef>
              <a:spcAft>
                <a:spcPts val="0"/>
              </a:spcAft>
              <a:buClr>
                <a:schemeClr val="lt1"/>
              </a:buClr>
              <a:buSzPts val="2000"/>
              <a:buFont typeface="Nunito"/>
              <a:buChar char="•"/>
              <a:defRPr sz="1000" i="0" u="none" strike="noStrike" cap="none">
                <a:solidFill>
                  <a:schemeClr val="lt1"/>
                </a:solidFill>
                <a:latin typeface="Nunito"/>
                <a:ea typeface="Nunito"/>
                <a:cs typeface="Nunito"/>
                <a:sym typeface="Nunito"/>
              </a:defRPr>
            </a:lvl8pPr>
            <a:lvl9pPr marL="2057400" marR="0" lvl="8" indent="-177800" algn="ctr" rtl="0">
              <a:spcBef>
                <a:spcPts val="200"/>
              </a:spcBef>
              <a:spcAft>
                <a:spcPts val="0"/>
              </a:spcAft>
              <a:buClr>
                <a:schemeClr val="lt1"/>
              </a:buClr>
              <a:buSzPts val="2000"/>
              <a:buFont typeface="Nunito"/>
              <a:buChar char="•"/>
              <a:defRPr sz="1000" i="0" u="none" strike="noStrike" cap="none">
                <a:solidFill>
                  <a:schemeClr val="lt1"/>
                </a:solidFill>
                <a:latin typeface="Nunito"/>
                <a:ea typeface="Nunito"/>
                <a:cs typeface="Nunito"/>
                <a:sym typeface="Nunito"/>
              </a:defRPr>
            </a:lvl9pPr>
          </a:lstStyle>
          <a:p>
            <a:pPr lvl="0"/>
            <a:r>
              <a:rPr lang="zh-TW" altLang="en-US"/>
              <a:t>按一下以編輯母片文字樣式</a:t>
            </a:r>
          </a:p>
        </p:txBody>
      </p:sp>
    </p:spTree>
    <p:extLst>
      <p:ext uri="{BB962C8B-B14F-4D97-AF65-F5344CB8AC3E}">
        <p14:creationId xmlns:p14="http://schemas.microsoft.com/office/powerpoint/2010/main" val="61824657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accent1"/>
        </a:solidFill>
        <a:effectLst/>
      </p:bgPr>
    </p:bg>
    <p:spTree>
      <p:nvGrpSpPr>
        <p:cNvPr id="1" name="Shape 801"/>
        <p:cNvGrpSpPr/>
        <p:nvPr/>
      </p:nvGrpSpPr>
      <p:grpSpPr>
        <a:xfrm>
          <a:off x="0" y="0"/>
          <a:ext cx="0" cy="0"/>
          <a:chOff x="0" y="0"/>
          <a:chExt cx="0" cy="0"/>
        </a:xfrm>
      </p:grpSpPr>
      <p:sp>
        <p:nvSpPr>
          <p:cNvPr id="802" name="Google Shape;802;p15"/>
          <p:cNvSpPr txBox="1">
            <a:spLocks noGrp="1"/>
          </p:cNvSpPr>
          <p:nvPr>
            <p:ph type="subTitle" idx="1"/>
          </p:nvPr>
        </p:nvSpPr>
        <p:spPr>
          <a:xfrm>
            <a:off x="1919100" y="2909763"/>
            <a:ext cx="5305800" cy="87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500"/>
              <a:buNone/>
              <a:defRPr>
                <a:solidFill>
                  <a:schemeClr val="lt1"/>
                </a:solidFill>
              </a:defRPr>
            </a:lvl1pPr>
            <a:lvl2pPr lvl="1" algn="ctr" rtl="0">
              <a:lnSpc>
                <a:spcPct val="100000"/>
              </a:lnSpc>
              <a:spcBef>
                <a:spcPts val="0"/>
              </a:spcBef>
              <a:spcAft>
                <a:spcPts val="0"/>
              </a:spcAft>
              <a:buSzPts val="2400"/>
              <a:buNone/>
              <a:defRPr/>
            </a:lvl2pPr>
            <a:lvl3pPr lvl="2" algn="ctr" rtl="0">
              <a:lnSpc>
                <a:spcPct val="100000"/>
              </a:lnSpc>
              <a:spcBef>
                <a:spcPts val="0"/>
              </a:spcBef>
              <a:spcAft>
                <a:spcPts val="0"/>
              </a:spcAft>
              <a:buSzPts val="2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3" name="Google Shape;803;p15"/>
          <p:cNvSpPr txBox="1">
            <a:spLocks noGrp="1"/>
          </p:cNvSpPr>
          <p:nvPr>
            <p:ph type="title"/>
          </p:nvPr>
        </p:nvSpPr>
        <p:spPr>
          <a:xfrm>
            <a:off x="720000" y="1360563"/>
            <a:ext cx="7704000" cy="154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11000" b="1">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3337359"/>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1">
  <p:cSld name="Content 1">
    <p:bg>
      <p:bgPr>
        <a:solidFill>
          <a:schemeClr val="accent4"/>
        </a:solidFill>
        <a:effectLst/>
      </p:bgPr>
    </p:bg>
    <p:spTree>
      <p:nvGrpSpPr>
        <p:cNvPr id="1" name="Shape 91"/>
        <p:cNvGrpSpPr/>
        <p:nvPr/>
      </p:nvGrpSpPr>
      <p:grpSpPr>
        <a:xfrm>
          <a:off x="0" y="0"/>
          <a:ext cx="0" cy="0"/>
          <a:chOff x="0" y="0"/>
          <a:chExt cx="0" cy="0"/>
        </a:xfrm>
      </p:grpSpPr>
      <p:sp>
        <p:nvSpPr>
          <p:cNvPr id="92" name="Google Shape;92;p8"/>
          <p:cNvSpPr/>
          <p:nvPr/>
        </p:nvSpPr>
        <p:spPr>
          <a:xfrm>
            <a:off x="4225750" y="-14513"/>
            <a:ext cx="4918093" cy="5142997"/>
          </a:xfrm>
          <a:custGeom>
            <a:avLst/>
            <a:gdLst/>
            <a:ahLst/>
            <a:cxnLst/>
            <a:rect l="l" t="t" r="r" b="b"/>
            <a:pathLst>
              <a:path w="2637047" h="2741104" extrusionOk="0">
                <a:moveTo>
                  <a:pt x="0" y="0"/>
                </a:moveTo>
                <a:lnTo>
                  <a:pt x="2637047" y="0"/>
                </a:lnTo>
                <a:lnTo>
                  <a:pt x="2637047" y="2741104"/>
                </a:lnTo>
                <a:lnTo>
                  <a:pt x="0" y="2741104"/>
                </a:lnTo>
                <a:close/>
              </a:path>
            </a:pathLst>
          </a:custGeom>
          <a:solidFill>
            <a:srgbClr val="F0F1C1"/>
          </a:solidFill>
          <a:ln>
            <a:noFill/>
          </a:ln>
        </p:spPr>
      </p:sp>
      <p:pic>
        <p:nvPicPr>
          <p:cNvPr id="93" name="Google Shape;93;p8"/>
          <p:cNvPicPr preferRelativeResize="0"/>
          <p:nvPr/>
        </p:nvPicPr>
        <p:blipFill rotWithShape="1">
          <a:blip r:embed="rId2">
            <a:alphaModFix/>
          </a:blip>
          <a:srcRect l="12663"/>
          <a:stretch/>
        </p:blipFill>
        <p:spPr>
          <a:xfrm>
            <a:off x="0" y="2060775"/>
            <a:ext cx="5134024" cy="3099675"/>
          </a:xfrm>
          <a:prstGeom prst="rect">
            <a:avLst/>
          </a:prstGeom>
          <a:noFill/>
          <a:ln>
            <a:noFill/>
          </a:ln>
        </p:spPr>
      </p:pic>
      <p:grpSp>
        <p:nvGrpSpPr>
          <p:cNvPr id="94" name="Google Shape;94;p8"/>
          <p:cNvGrpSpPr/>
          <p:nvPr/>
        </p:nvGrpSpPr>
        <p:grpSpPr>
          <a:xfrm>
            <a:off x="6055667" y="253140"/>
            <a:ext cx="1180940" cy="1183091"/>
            <a:chOff x="0" y="0"/>
            <a:chExt cx="3149172" cy="3154908"/>
          </a:xfrm>
        </p:grpSpPr>
        <p:sp>
          <p:nvSpPr>
            <p:cNvPr id="95" name="Google Shape;95;p8"/>
            <p:cNvSpPr/>
            <p:nvPr/>
          </p:nvSpPr>
          <p:spPr>
            <a:xfrm>
              <a:off x="0" y="0"/>
              <a:ext cx="3149172" cy="3154908"/>
            </a:xfrm>
            <a:custGeom>
              <a:avLst/>
              <a:gdLst/>
              <a:ahLst/>
              <a:cxnLst/>
              <a:rect l="l" t="t" r="r" b="b"/>
              <a:pathLst>
                <a:path w="3149172" h="3154908" extrusionOk="0">
                  <a:moveTo>
                    <a:pt x="0" y="0"/>
                  </a:moveTo>
                  <a:lnTo>
                    <a:pt x="3149172" y="0"/>
                  </a:lnTo>
                  <a:lnTo>
                    <a:pt x="3149172" y="3154908"/>
                  </a:lnTo>
                  <a:lnTo>
                    <a:pt x="0" y="3154908"/>
                  </a:lnTo>
                  <a:lnTo>
                    <a:pt x="0" y="0"/>
                  </a:lnTo>
                  <a:close/>
                </a:path>
              </a:pathLst>
            </a:custGeom>
            <a:blipFill rotWithShape="1">
              <a:blip r:embed="rId3">
                <a:alphaModFix/>
              </a:blip>
              <a:stretch>
                <a:fillRect/>
              </a:stretch>
            </a:blipFill>
            <a:ln>
              <a:noFill/>
            </a:ln>
          </p:spPr>
        </p:sp>
        <p:grpSp>
          <p:nvGrpSpPr>
            <p:cNvPr id="96" name="Google Shape;96;p8"/>
            <p:cNvGrpSpPr/>
            <p:nvPr/>
          </p:nvGrpSpPr>
          <p:grpSpPr>
            <a:xfrm>
              <a:off x="930515" y="836366"/>
              <a:ext cx="1385174" cy="1385174"/>
              <a:chOff x="0" y="0"/>
              <a:chExt cx="812800" cy="812800"/>
            </a:xfrm>
          </p:grpSpPr>
          <p:sp>
            <p:nvSpPr>
              <p:cNvPr id="97" name="Google Shape;97;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3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8"/>
              <p:cNvSpPr txBox="1"/>
              <p:nvPr/>
            </p:nvSpPr>
            <p:spPr>
              <a:xfrm>
                <a:off x="76200" y="38100"/>
                <a:ext cx="660300" cy="6984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47722"/>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223749"/>
                  </a:solidFill>
                  <a:effectLst/>
                  <a:uLnTx/>
                  <a:uFillTx/>
                  <a:latin typeface="Calibri"/>
                  <a:ea typeface="Calibri"/>
                  <a:cs typeface="Calibri"/>
                  <a:sym typeface="Calibri"/>
                </a:endParaRPr>
              </a:p>
            </p:txBody>
          </p:sp>
        </p:grpSp>
      </p:grpSp>
      <p:grpSp>
        <p:nvGrpSpPr>
          <p:cNvPr id="99" name="Google Shape;99;p8"/>
          <p:cNvGrpSpPr/>
          <p:nvPr/>
        </p:nvGrpSpPr>
        <p:grpSpPr>
          <a:xfrm>
            <a:off x="5069436" y="628256"/>
            <a:ext cx="3228512" cy="930157"/>
            <a:chOff x="0" y="0"/>
            <a:chExt cx="1700604" cy="489956"/>
          </a:xfrm>
        </p:grpSpPr>
        <p:sp>
          <p:nvSpPr>
            <p:cNvPr id="100" name="Google Shape;100;p8"/>
            <p:cNvSpPr/>
            <p:nvPr/>
          </p:nvSpPr>
          <p:spPr>
            <a:xfrm>
              <a:off x="0" y="0"/>
              <a:ext cx="1700604" cy="489956"/>
            </a:xfrm>
            <a:custGeom>
              <a:avLst/>
              <a:gdLst/>
              <a:ahLst/>
              <a:cxnLst/>
              <a:rect l="l" t="t" r="r" b="b"/>
              <a:pathLst>
                <a:path w="1700604" h="489956" extrusionOk="0">
                  <a:moveTo>
                    <a:pt x="1621185" y="0"/>
                  </a:moveTo>
                  <a:lnTo>
                    <a:pt x="79418" y="0"/>
                  </a:lnTo>
                  <a:cubicBezTo>
                    <a:pt x="79418" y="43699"/>
                    <a:pt x="44079" y="79418"/>
                    <a:pt x="0" y="79418"/>
                  </a:cubicBezTo>
                  <a:lnTo>
                    <a:pt x="0" y="410537"/>
                  </a:lnTo>
                  <a:cubicBezTo>
                    <a:pt x="43699" y="410537"/>
                    <a:pt x="79418" y="445876"/>
                    <a:pt x="79418" y="489956"/>
                  </a:cubicBezTo>
                  <a:lnTo>
                    <a:pt x="1621185" y="489956"/>
                  </a:lnTo>
                  <a:cubicBezTo>
                    <a:pt x="1621185" y="446256"/>
                    <a:pt x="1656524" y="410537"/>
                    <a:pt x="1700604" y="410537"/>
                  </a:cubicBezTo>
                  <a:lnTo>
                    <a:pt x="1700604" y="79418"/>
                  </a:lnTo>
                  <a:cubicBezTo>
                    <a:pt x="1656904" y="79418"/>
                    <a:pt x="1621185" y="44079"/>
                    <a:pt x="1621185" y="0"/>
                  </a:cubicBezTo>
                  <a:close/>
                </a:path>
              </a:pathLst>
            </a:custGeom>
            <a:solidFill>
              <a:srgbClr val="FF87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8"/>
            <p:cNvSpPr txBox="1"/>
            <p:nvPr/>
          </p:nvSpPr>
          <p:spPr>
            <a:xfrm>
              <a:off x="38100" y="0"/>
              <a:ext cx="1624500" cy="4518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47722"/>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223749"/>
                </a:solidFill>
                <a:effectLst/>
                <a:uLnTx/>
                <a:uFillTx/>
                <a:latin typeface="Calibri"/>
                <a:ea typeface="Calibri"/>
                <a:cs typeface="Calibri"/>
                <a:sym typeface="Calibri"/>
              </a:endParaRPr>
            </a:p>
          </p:txBody>
        </p:sp>
      </p:grpSp>
      <p:sp>
        <p:nvSpPr>
          <p:cNvPr id="102" name="Google Shape;102;p8"/>
          <p:cNvSpPr/>
          <p:nvPr/>
        </p:nvSpPr>
        <p:spPr>
          <a:xfrm rot="-120272">
            <a:off x="2920070" y="309365"/>
            <a:ext cx="992561" cy="638848"/>
          </a:xfrm>
          <a:custGeom>
            <a:avLst/>
            <a:gdLst/>
            <a:ahLst/>
            <a:cxnLst/>
            <a:rect l="l" t="t" r="r" b="b"/>
            <a:pathLst>
              <a:path w="1983906" h="1276914" extrusionOk="0">
                <a:moveTo>
                  <a:pt x="0" y="0"/>
                </a:moveTo>
                <a:lnTo>
                  <a:pt x="1983907" y="0"/>
                </a:lnTo>
                <a:lnTo>
                  <a:pt x="1983907" y="1276914"/>
                </a:lnTo>
                <a:lnTo>
                  <a:pt x="0" y="1276914"/>
                </a:lnTo>
                <a:lnTo>
                  <a:pt x="0" y="0"/>
                </a:lnTo>
                <a:close/>
              </a:path>
            </a:pathLst>
          </a:custGeom>
          <a:blipFill rotWithShape="1">
            <a:blip r:embed="rId4">
              <a:alphaModFix/>
            </a:blip>
            <a:stretch>
              <a:fillRect/>
            </a:stretch>
          </a:blipFill>
          <a:ln>
            <a:noFill/>
          </a:ln>
        </p:spPr>
      </p:sp>
      <p:pic>
        <p:nvPicPr>
          <p:cNvPr id="103" name="Google Shape;103;p8"/>
          <p:cNvPicPr preferRelativeResize="0"/>
          <p:nvPr/>
        </p:nvPicPr>
        <p:blipFill>
          <a:blip r:embed="rId5">
            <a:alphaModFix/>
          </a:blip>
          <a:stretch>
            <a:fillRect/>
          </a:stretch>
        </p:blipFill>
        <p:spPr>
          <a:xfrm>
            <a:off x="408813" y="1412264"/>
            <a:ext cx="1316012" cy="795613"/>
          </a:xfrm>
          <a:prstGeom prst="rect">
            <a:avLst/>
          </a:prstGeom>
          <a:noFill/>
          <a:ln>
            <a:noFill/>
          </a:ln>
        </p:spPr>
      </p:pic>
      <p:pic>
        <p:nvPicPr>
          <p:cNvPr id="104" name="Google Shape;104;p8"/>
          <p:cNvPicPr preferRelativeResize="0"/>
          <p:nvPr/>
        </p:nvPicPr>
        <p:blipFill rotWithShape="1">
          <a:blip r:embed="rId6">
            <a:alphaModFix/>
          </a:blip>
          <a:srcRect/>
          <a:stretch/>
        </p:blipFill>
        <p:spPr>
          <a:xfrm>
            <a:off x="957694" y="535125"/>
            <a:ext cx="2314312" cy="2332426"/>
          </a:xfrm>
          <a:prstGeom prst="rect">
            <a:avLst/>
          </a:prstGeom>
          <a:noFill/>
          <a:ln>
            <a:noFill/>
          </a:ln>
        </p:spPr>
      </p:pic>
      <p:sp>
        <p:nvSpPr>
          <p:cNvPr id="105" name="Google Shape;105;p8"/>
          <p:cNvSpPr txBox="1">
            <a:spLocks noGrp="1"/>
          </p:cNvSpPr>
          <p:nvPr>
            <p:ph type="ctrTitle"/>
          </p:nvPr>
        </p:nvSpPr>
        <p:spPr>
          <a:xfrm>
            <a:off x="5134025" y="725294"/>
            <a:ext cx="3163950" cy="795600"/>
          </a:xfrm>
          <a:prstGeom prst="rect">
            <a:avLst/>
          </a:prstGeom>
          <a:noFill/>
          <a:ln>
            <a:noFill/>
          </a:ln>
        </p:spPr>
        <p:txBody>
          <a:bodyPr spcFirstLastPara="1" wrap="square" lIns="91425" tIns="45700" rIns="91425" bIns="45700" anchor="t" anchorCtr="0">
            <a:normAutofit/>
          </a:bodyPr>
          <a:lstStyle>
            <a:lvl1pPr lvl="0" rtl="0">
              <a:spcBef>
                <a:spcPts val="0"/>
              </a:spcBef>
              <a:spcAft>
                <a:spcPts val="0"/>
              </a:spcAft>
              <a:buClr>
                <a:schemeClr val="lt2"/>
              </a:buClr>
              <a:buSzPts val="9000"/>
              <a:buNone/>
              <a:defRPr sz="4500">
                <a:solidFill>
                  <a:schemeClr val="lt2"/>
                </a:solidFill>
              </a:defRPr>
            </a:lvl1pPr>
            <a:lvl2pPr lvl="1" rtl="0">
              <a:spcBef>
                <a:spcPts val="0"/>
              </a:spcBef>
              <a:spcAft>
                <a:spcPts val="0"/>
              </a:spcAft>
              <a:buSzPts val="9000"/>
              <a:buNone/>
              <a:defRPr sz="4500"/>
            </a:lvl2pPr>
            <a:lvl3pPr lvl="2" rtl="0">
              <a:spcBef>
                <a:spcPts val="0"/>
              </a:spcBef>
              <a:spcAft>
                <a:spcPts val="0"/>
              </a:spcAft>
              <a:buSzPts val="9000"/>
              <a:buNone/>
              <a:defRPr sz="4500"/>
            </a:lvl3pPr>
            <a:lvl4pPr lvl="3" rtl="0">
              <a:spcBef>
                <a:spcPts val="0"/>
              </a:spcBef>
              <a:spcAft>
                <a:spcPts val="0"/>
              </a:spcAft>
              <a:buSzPts val="9000"/>
              <a:buNone/>
              <a:defRPr sz="4500"/>
            </a:lvl4pPr>
            <a:lvl5pPr lvl="4" rtl="0">
              <a:spcBef>
                <a:spcPts val="0"/>
              </a:spcBef>
              <a:spcAft>
                <a:spcPts val="0"/>
              </a:spcAft>
              <a:buSzPts val="9000"/>
              <a:buNone/>
              <a:defRPr sz="4500"/>
            </a:lvl5pPr>
            <a:lvl6pPr lvl="5" rtl="0">
              <a:spcBef>
                <a:spcPts val="0"/>
              </a:spcBef>
              <a:spcAft>
                <a:spcPts val="0"/>
              </a:spcAft>
              <a:buSzPts val="9000"/>
              <a:buNone/>
              <a:defRPr sz="4500"/>
            </a:lvl6pPr>
            <a:lvl7pPr lvl="6" rtl="0">
              <a:spcBef>
                <a:spcPts val="0"/>
              </a:spcBef>
              <a:spcAft>
                <a:spcPts val="0"/>
              </a:spcAft>
              <a:buSzPts val="9000"/>
              <a:buNone/>
              <a:defRPr sz="4500"/>
            </a:lvl7pPr>
            <a:lvl8pPr lvl="7" rtl="0">
              <a:spcBef>
                <a:spcPts val="0"/>
              </a:spcBef>
              <a:spcAft>
                <a:spcPts val="0"/>
              </a:spcAft>
              <a:buSzPts val="9000"/>
              <a:buNone/>
              <a:defRPr sz="4500"/>
            </a:lvl8pPr>
            <a:lvl9pPr lvl="8" rtl="0">
              <a:spcBef>
                <a:spcPts val="0"/>
              </a:spcBef>
              <a:spcAft>
                <a:spcPts val="0"/>
              </a:spcAft>
              <a:buSzPts val="9000"/>
              <a:buNone/>
              <a:defRPr sz="4500"/>
            </a:lvl9pPr>
          </a:lstStyle>
          <a:p>
            <a:r>
              <a:rPr lang="zh-TW" altLang="en-US"/>
              <a:t>按一下以編輯母片標題樣式</a:t>
            </a:r>
            <a:endParaRPr/>
          </a:p>
        </p:txBody>
      </p:sp>
      <p:sp>
        <p:nvSpPr>
          <p:cNvPr id="106" name="Google Shape;106;p8"/>
          <p:cNvSpPr txBox="1">
            <a:spLocks noGrp="1"/>
          </p:cNvSpPr>
          <p:nvPr>
            <p:ph type="subTitle" idx="1"/>
          </p:nvPr>
        </p:nvSpPr>
        <p:spPr>
          <a:xfrm>
            <a:off x="5083432" y="1962950"/>
            <a:ext cx="3265050" cy="1049400"/>
          </a:xfrm>
          <a:prstGeom prst="rect">
            <a:avLst/>
          </a:prstGeom>
          <a:noFill/>
          <a:ln>
            <a:noFill/>
          </a:ln>
        </p:spPr>
        <p:txBody>
          <a:bodyPr spcFirstLastPara="1" wrap="square" lIns="91425" tIns="45700" rIns="91425" bIns="45700" anchor="t" anchorCtr="0">
            <a:normAutofit/>
          </a:bodyPr>
          <a:lstStyle>
            <a:lvl1pPr lvl="0" algn="ctr" rtl="0">
              <a:spcBef>
                <a:spcPts val="320"/>
              </a:spcBef>
              <a:spcAft>
                <a:spcPts val="0"/>
              </a:spcAft>
              <a:buSzPts val="3500"/>
              <a:buFont typeface="Nunito Black"/>
              <a:buNone/>
              <a:defRPr sz="1750">
                <a:latin typeface="Nunito Black"/>
                <a:ea typeface="Nunito Black"/>
                <a:cs typeface="Nunito Black"/>
                <a:sym typeface="Nunito Black"/>
              </a:defRPr>
            </a:lvl1pPr>
            <a:lvl2pPr lvl="1" algn="ctr" rtl="0">
              <a:spcBef>
                <a:spcPts val="280"/>
              </a:spcBef>
              <a:spcAft>
                <a:spcPts val="0"/>
              </a:spcAft>
              <a:buClr>
                <a:srgbClr val="888888"/>
              </a:buClr>
              <a:buSzPts val="2800"/>
              <a:buNone/>
              <a:defRPr>
                <a:solidFill>
                  <a:srgbClr val="888888"/>
                </a:solidFill>
              </a:defRPr>
            </a:lvl2pPr>
            <a:lvl3pPr lvl="2" algn="ctr" rtl="0">
              <a:spcBef>
                <a:spcPts val="240"/>
              </a:spcBef>
              <a:spcAft>
                <a:spcPts val="0"/>
              </a:spcAft>
              <a:buClr>
                <a:srgbClr val="888888"/>
              </a:buClr>
              <a:buSzPts val="2400"/>
              <a:buNone/>
              <a:defRPr>
                <a:solidFill>
                  <a:srgbClr val="888888"/>
                </a:solidFill>
              </a:defRPr>
            </a:lvl3pPr>
            <a:lvl4pPr lvl="3" algn="ctr" rtl="0">
              <a:spcBef>
                <a:spcPts val="200"/>
              </a:spcBef>
              <a:spcAft>
                <a:spcPts val="0"/>
              </a:spcAft>
              <a:buClr>
                <a:srgbClr val="888888"/>
              </a:buClr>
              <a:buSzPts val="2000"/>
              <a:buNone/>
              <a:defRPr>
                <a:solidFill>
                  <a:srgbClr val="888888"/>
                </a:solidFill>
              </a:defRPr>
            </a:lvl4pPr>
            <a:lvl5pPr lvl="4" algn="ctr" rtl="0">
              <a:spcBef>
                <a:spcPts val="200"/>
              </a:spcBef>
              <a:spcAft>
                <a:spcPts val="0"/>
              </a:spcAft>
              <a:buClr>
                <a:srgbClr val="888888"/>
              </a:buClr>
              <a:buSzPts val="2000"/>
              <a:buNone/>
              <a:defRPr>
                <a:solidFill>
                  <a:srgbClr val="888888"/>
                </a:solidFill>
              </a:defRPr>
            </a:lvl5pPr>
            <a:lvl6pPr lvl="5" algn="ctr" rtl="0">
              <a:spcBef>
                <a:spcPts val="200"/>
              </a:spcBef>
              <a:spcAft>
                <a:spcPts val="0"/>
              </a:spcAft>
              <a:buClr>
                <a:srgbClr val="888888"/>
              </a:buClr>
              <a:buSzPts val="2000"/>
              <a:buNone/>
              <a:defRPr>
                <a:solidFill>
                  <a:srgbClr val="888888"/>
                </a:solidFill>
              </a:defRPr>
            </a:lvl6pPr>
            <a:lvl7pPr lvl="6" algn="ctr" rtl="0">
              <a:spcBef>
                <a:spcPts val="200"/>
              </a:spcBef>
              <a:spcAft>
                <a:spcPts val="0"/>
              </a:spcAft>
              <a:buClr>
                <a:srgbClr val="888888"/>
              </a:buClr>
              <a:buSzPts val="2000"/>
              <a:buNone/>
              <a:defRPr>
                <a:solidFill>
                  <a:srgbClr val="888888"/>
                </a:solidFill>
              </a:defRPr>
            </a:lvl7pPr>
            <a:lvl8pPr lvl="7" algn="ctr" rtl="0">
              <a:spcBef>
                <a:spcPts val="200"/>
              </a:spcBef>
              <a:spcAft>
                <a:spcPts val="0"/>
              </a:spcAft>
              <a:buClr>
                <a:srgbClr val="888888"/>
              </a:buClr>
              <a:buSzPts val="2000"/>
              <a:buNone/>
              <a:defRPr>
                <a:solidFill>
                  <a:srgbClr val="888888"/>
                </a:solidFill>
              </a:defRPr>
            </a:lvl8pPr>
            <a:lvl9pPr lvl="8" algn="ctr" rtl="0">
              <a:spcBef>
                <a:spcPts val="200"/>
              </a:spcBef>
              <a:spcAft>
                <a:spcPts val="0"/>
              </a:spcAft>
              <a:buClr>
                <a:srgbClr val="888888"/>
              </a:buClr>
              <a:buSzPts val="2000"/>
              <a:buNone/>
              <a:defRPr>
                <a:solidFill>
                  <a:srgbClr val="888888"/>
                </a:solidFill>
              </a:defRPr>
            </a:lvl9pPr>
          </a:lstStyle>
          <a:p>
            <a:r>
              <a:rPr lang="zh-TW" altLang="en-US"/>
              <a:t>按一下以編輯母片子標題樣式</a:t>
            </a:r>
            <a:endParaRPr/>
          </a:p>
        </p:txBody>
      </p:sp>
      <p:sp>
        <p:nvSpPr>
          <p:cNvPr id="107" name="Google Shape;107;p8"/>
          <p:cNvSpPr txBox="1">
            <a:spLocks noGrp="1"/>
          </p:cNvSpPr>
          <p:nvPr>
            <p:ph type="body" idx="2"/>
          </p:nvPr>
        </p:nvSpPr>
        <p:spPr>
          <a:xfrm>
            <a:off x="5101732" y="2772075"/>
            <a:ext cx="3228450" cy="2263050"/>
          </a:xfrm>
          <a:prstGeom prst="rect">
            <a:avLst/>
          </a:prstGeom>
          <a:noFill/>
          <a:ln>
            <a:noFill/>
          </a:ln>
        </p:spPr>
        <p:txBody>
          <a:bodyPr spcFirstLastPara="1" wrap="square" lIns="91425" tIns="45700" rIns="91425" bIns="45700" anchor="t" anchorCtr="0">
            <a:normAutofit/>
          </a:bodyPr>
          <a:lstStyle>
            <a:lvl1pPr marL="228600" marR="0" lvl="0" indent="-215900" algn="ctr" rtl="0">
              <a:spcBef>
                <a:spcPts val="320"/>
              </a:spcBef>
              <a:spcAft>
                <a:spcPts val="0"/>
              </a:spcAft>
              <a:buClr>
                <a:schemeClr val="dk1"/>
              </a:buClr>
              <a:buSzPts val="3200"/>
              <a:buFont typeface="Nunito ExtraBold"/>
              <a:buChar char="•"/>
              <a:defRPr sz="1600" i="0" u="none" strike="noStrike" cap="none">
                <a:solidFill>
                  <a:schemeClr val="dk1"/>
                </a:solidFill>
                <a:latin typeface="Nunito ExtraBold"/>
                <a:ea typeface="Nunito ExtraBold"/>
                <a:cs typeface="Nunito ExtraBold"/>
                <a:sym typeface="Nunito ExtraBold"/>
              </a:defRPr>
            </a:lvl1pPr>
            <a:lvl2pPr marL="457200" marR="0" lvl="1" indent="-203200" algn="ctr" rtl="0">
              <a:spcBef>
                <a:spcPts val="280"/>
              </a:spcBef>
              <a:spcAft>
                <a:spcPts val="0"/>
              </a:spcAft>
              <a:buClr>
                <a:schemeClr val="dk1"/>
              </a:buClr>
              <a:buSzPts val="2800"/>
              <a:buFont typeface="Nunito"/>
              <a:buChar char="–"/>
              <a:defRPr sz="1400" i="0" u="none" strike="noStrike" cap="none">
                <a:solidFill>
                  <a:schemeClr val="dk1"/>
                </a:solidFill>
                <a:latin typeface="Nunito"/>
                <a:ea typeface="Nunito"/>
                <a:cs typeface="Nunito"/>
                <a:sym typeface="Nunito"/>
              </a:defRPr>
            </a:lvl2pPr>
            <a:lvl3pPr marL="685800" marR="0" lvl="2" indent="-190500" algn="ctr" rtl="0">
              <a:spcBef>
                <a:spcPts val="240"/>
              </a:spcBef>
              <a:spcAft>
                <a:spcPts val="0"/>
              </a:spcAft>
              <a:buClr>
                <a:schemeClr val="dk1"/>
              </a:buClr>
              <a:buSzPts val="2400"/>
              <a:buFont typeface="Nunito"/>
              <a:buChar char="•"/>
              <a:defRPr sz="1200" i="0" u="none" strike="noStrike" cap="none">
                <a:solidFill>
                  <a:schemeClr val="dk1"/>
                </a:solidFill>
                <a:latin typeface="Nunito"/>
                <a:ea typeface="Nunito"/>
                <a:cs typeface="Nunito"/>
                <a:sym typeface="Nunito"/>
              </a:defRPr>
            </a:lvl3pPr>
            <a:lvl4pPr marL="914400" marR="0" lvl="3" indent="-177800" algn="ctr"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4pPr>
            <a:lvl5pPr marL="1143000" marR="0" lvl="4" indent="-177800" algn="ctr"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5pPr>
            <a:lvl6pPr marL="1371600" marR="0" lvl="5" indent="-177800" algn="ctr"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6pPr>
            <a:lvl7pPr marL="1600200" marR="0" lvl="6" indent="-177800" algn="ctr"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7pPr>
            <a:lvl8pPr marL="1828800" marR="0" lvl="7" indent="-177800" algn="ctr"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8pPr>
            <a:lvl9pPr marL="2057400" marR="0" lvl="8" indent="-177800" algn="ctr"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9pPr>
          </a:lstStyle>
          <a:p>
            <a:pPr lvl="0"/>
            <a:r>
              <a:rPr lang="zh-TW" altLang="en-US"/>
              <a:t>按一下以編輯母片文字樣式</a:t>
            </a:r>
          </a:p>
        </p:txBody>
      </p:sp>
    </p:spTree>
    <p:extLst>
      <p:ext uri="{BB962C8B-B14F-4D97-AF65-F5344CB8AC3E}">
        <p14:creationId xmlns:p14="http://schemas.microsoft.com/office/powerpoint/2010/main" val="389666070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2">
  <p:cSld name="Content 2">
    <p:bg>
      <p:bgPr>
        <a:solidFill>
          <a:schemeClr val="dk2"/>
        </a:solidFill>
        <a:effectLst/>
      </p:bgPr>
    </p:bg>
    <p:spTree>
      <p:nvGrpSpPr>
        <p:cNvPr id="1" name="Shape 108"/>
        <p:cNvGrpSpPr/>
        <p:nvPr/>
      </p:nvGrpSpPr>
      <p:grpSpPr>
        <a:xfrm>
          <a:off x="0" y="0"/>
          <a:ext cx="0" cy="0"/>
          <a:chOff x="0" y="0"/>
          <a:chExt cx="0" cy="0"/>
        </a:xfrm>
      </p:grpSpPr>
      <p:pic>
        <p:nvPicPr>
          <p:cNvPr id="109" name="Google Shape;109;p9"/>
          <p:cNvPicPr preferRelativeResize="0"/>
          <p:nvPr/>
        </p:nvPicPr>
        <p:blipFill rotWithShape="1">
          <a:blip r:embed="rId2">
            <a:alphaModFix/>
          </a:blip>
          <a:srcRect/>
          <a:stretch/>
        </p:blipFill>
        <p:spPr>
          <a:xfrm>
            <a:off x="169563" y="711550"/>
            <a:ext cx="1281688" cy="775913"/>
          </a:xfrm>
          <a:prstGeom prst="rect">
            <a:avLst/>
          </a:prstGeom>
          <a:noFill/>
          <a:ln>
            <a:noFill/>
          </a:ln>
        </p:spPr>
      </p:pic>
      <p:pic>
        <p:nvPicPr>
          <p:cNvPr id="110" name="Google Shape;110;p9"/>
          <p:cNvPicPr preferRelativeResize="0"/>
          <p:nvPr/>
        </p:nvPicPr>
        <p:blipFill rotWithShape="1">
          <a:blip r:embed="rId3">
            <a:alphaModFix/>
          </a:blip>
          <a:srcRect l="13948"/>
          <a:stretch/>
        </p:blipFill>
        <p:spPr>
          <a:xfrm>
            <a:off x="0" y="1978288"/>
            <a:ext cx="5166838" cy="3165213"/>
          </a:xfrm>
          <a:prstGeom prst="rect">
            <a:avLst/>
          </a:prstGeom>
          <a:noFill/>
          <a:ln>
            <a:noFill/>
          </a:ln>
        </p:spPr>
      </p:pic>
      <p:sp>
        <p:nvSpPr>
          <p:cNvPr id="111" name="Google Shape;111;p9"/>
          <p:cNvSpPr/>
          <p:nvPr/>
        </p:nvSpPr>
        <p:spPr>
          <a:xfrm>
            <a:off x="4225750" y="-14513"/>
            <a:ext cx="4918093" cy="5156702"/>
          </a:xfrm>
          <a:custGeom>
            <a:avLst/>
            <a:gdLst/>
            <a:ahLst/>
            <a:cxnLst/>
            <a:rect l="l" t="t" r="r" b="b"/>
            <a:pathLst>
              <a:path w="2637047" h="2741104" extrusionOk="0">
                <a:moveTo>
                  <a:pt x="0" y="0"/>
                </a:moveTo>
                <a:lnTo>
                  <a:pt x="2637047" y="0"/>
                </a:lnTo>
                <a:lnTo>
                  <a:pt x="2637047" y="2741104"/>
                </a:lnTo>
                <a:lnTo>
                  <a:pt x="0" y="2741104"/>
                </a:lnTo>
                <a:close/>
              </a:path>
            </a:pathLst>
          </a:custGeom>
          <a:solidFill>
            <a:srgbClr val="3368A6"/>
          </a:solidFill>
          <a:ln>
            <a:noFill/>
          </a:ln>
        </p:spPr>
      </p:sp>
      <p:sp>
        <p:nvSpPr>
          <p:cNvPr id="112" name="Google Shape;112;p9"/>
          <p:cNvSpPr/>
          <p:nvPr/>
        </p:nvSpPr>
        <p:spPr>
          <a:xfrm>
            <a:off x="4715114" y="628256"/>
            <a:ext cx="3862047" cy="930151"/>
          </a:xfrm>
          <a:custGeom>
            <a:avLst/>
            <a:gdLst/>
            <a:ahLst/>
            <a:cxnLst/>
            <a:rect l="l" t="t" r="r" b="b"/>
            <a:pathLst>
              <a:path w="2034329" h="489956" extrusionOk="0">
                <a:moveTo>
                  <a:pt x="1954911" y="0"/>
                </a:moveTo>
                <a:lnTo>
                  <a:pt x="79418" y="0"/>
                </a:lnTo>
                <a:cubicBezTo>
                  <a:pt x="79418" y="43699"/>
                  <a:pt x="44079" y="79418"/>
                  <a:pt x="0" y="79418"/>
                </a:cubicBezTo>
                <a:lnTo>
                  <a:pt x="0" y="410537"/>
                </a:lnTo>
                <a:cubicBezTo>
                  <a:pt x="43699" y="410537"/>
                  <a:pt x="79418" y="445876"/>
                  <a:pt x="79418" y="489956"/>
                </a:cubicBezTo>
                <a:lnTo>
                  <a:pt x="1954911" y="489956"/>
                </a:lnTo>
                <a:cubicBezTo>
                  <a:pt x="1954911" y="446256"/>
                  <a:pt x="1990250" y="410537"/>
                  <a:pt x="2034329" y="410537"/>
                </a:cubicBezTo>
                <a:lnTo>
                  <a:pt x="2034329" y="79418"/>
                </a:lnTo>
                <a:cubicBezTo>
                  <a:pt x="1990629" y="79418"/>
                  <a:pt x="1954911" y="44079"/>
                  <a:pt x="1954911" y="0"/>
                </a:cubicBezTo>
                <a:close/>
              </a:path>
            </a:pathLst>
          </a:custGeom>
          <a:solidFill>
            <a:srgbClr val="3E4677"/>
          </a:solidFill>
          <a:ln>
            <a:noFill/>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9"/>
          <p:cNvSpPr/>
          <p:nvPr/>
        </p:nvSpPr>
        <p:spPr>
          <a:xfrm>
            <a:off x="4397626" y="514350"/>
            <a:ext cx="829858" cy="1170312"/>
          </a:xfrm>
          <a:custGeom>
            <a:avLst/>
            <a:gdLst/>
            <a:ahLst/>
            <a:cxnLst/>
            <a:rect l="l" t="t" r="r" b="b"/>
            <a:pathLst>
              <a:path w="2212953" h="3120831" extrusionOk="0">
                <a:moveTo>
                  <a:pt x="0" y="0"/>
                </a:moveTo>
                <a:lnTo>
                  <a:pt x="2212953" y="0"/>
                </a:lnTo>
                <a:lnTo>
                  <a:pt x="2212953" y="3120831"/>
                </a:lnTo>
                <a:lnTo>
                  <a:pt x="0" y="3120831"/>
                </a:lnTo>
                <a:lnTo>
                  <a:pt x="0" y="0"/>
                </a:lnTo>
                <a:close/>
              </a:path>
            </a:pathLst>
          </a:custGeom>
          <a:blipFill rotWithShape="1">
            <a:blip r:embed="rId4">
              <a:alphaModFix/>
            </a:blip>
            <a:stretch>
              <a:fillRect/>
            </a:stretch>
          </a:blipFill>
          <a:ln>
            <a:noFill/>
          </a:ln>
        </p:spPr>
      </p:sp>
      <p:sp>
        <p:nvSpPr>
          <p:cNvPr id="114" name="Google Shape;114;p9"/>
          <p:cNvSpPr/>
          <p:nvPr/>
        </p:nvSpPr>
        <p:spPr>
          <a:xfrm rot="-120272">
            <a:off x="2920070" y="309365"/>
            <a:ext cx="992561" cy="638848"/>
          </a:xfrm>
          <a:custGeom>
            <a:avLst/>
            <a:gdLst/>
            <a:ahLst/>
            <a:cxnLst/>
            <a:rect l="l" t="t" r="r" b="b"/>
            <a:pathLst>
              <a:path w="1983906" h="1276914" extrusionOk="0">
                <a:moveTo>
                  <a:pt x="0" y="0"/>
                </a:moveTo>
                <a:lnTo>
                  <a:pt x="1983907" y="0"/>
                </a:lnTo>
                <a:lnTo>
                  <a:pt x="1983907" y="1276914"/>
                </a:lnTo>
                <a:lnTo>
                  <a:pt x="0" y="1276914"/>
                </a:lnTo>
                <a:lnTo>
                  <a:pt x="0" y="0"/>
                </a:lnTo>
                <a:close/>
              </a:path>
            </a:pathLst>
          </a:custGeom>
          <a:blipFill rotWithShape="1">
            <a:blip r:embed="rId5">
              <a:alphaModFix/>
            </a:blip>
            <a:stretch>
              <a:fillRect/>
            </a:stretch>
          </a:blipFill>
          <a:ln>
            <a:noFill/>
          </a:ln>
        </p:spPr>
      </p:sp>
      <p:sp>
        <p:nvSpPr>
          <p:cNvPr id="115" name="Google Shape;115;p9"/>
          <p:cNvSpPr/>
          <p:nvPr/>
        </p:nvSpPr>
        <p:spPr>
          <a:xfrm rot="430698">
            <a:off x="250421" y="2586289"/>
            <a:ext cx="248864" cy="257769"/>
          </a:xfrm>
          <a:custGeom>
            <a:avLst/>
            <a:gdLst/>
            <a:ahLst/>
            <a:cxnLst/>
            <a:rect l="l" t="t" r="r" b="b"/>
            <a:pathLst>
              <a:path w="497558" h="515361" extrusionOk="0">
                <a:moveTo>
                  <a:pt x="0" y="0"/>
                </a:moveTo>
                <a:lnTo>
                  <a:pt x="497558" y="0"/>
                </a:lnTo>
                <a:lnTo>
                  <a:pt x="497558" y="515361"/>
                </a:lnTo>
                <a:lnTo>
                  <a:pt x="0" y="515361"/>
                </a:lnTo>
                <a:lnTo>
                  <a:pt x="0" y="0"/>
                </a:lnTo>
                <a:close/>
              </a:path>
            </a:pathLst>
          </a:custGeom>
          <a:blipFill rotWithShape="1">
            <a:blip r:embed="rId6">
              <a:alphaModFix/>
            </a:blip>
            <a:stretch>
              <a:fillRect/>
            </a:stretch>
          </a:blipFill>
          <a:ln>
            <a:noFill/>
          </a:ln>
        </p:spPr>
      </p:sp>
      <p:sp>
        <p:nvSpPr>
          <p:cNvPr id="116" name="Google Shape;116;p9"/>
          <p:cNvSpPr/>
          <p:nvPr/>
        </p:nvSpPr>
        <p:spPr>
          <a:xfrm rot="474430">
            <a:off x="2844918" y="2964995"/>
            <a:ext cx="217632" cy="193890"/>
          </a:xfrm>
          <a:custGeom>
            <a:avLst/>
            <a:gdLst/>
            <a:ahLst/>
            <a:cxnLst/>
            <a:rect l="l" t="t" r="r" b="b"/>
            <a:pathLst>
              <a:path w="435479" h="387972" extrusionOk="0">
                <a:moveTo>
                  <a:pt x="0" y="0"/>
                </a:moveTo>
                <a:lnTo>
                  <a:pt x="435479" y="0"/>
                </a:lnTo>
                <a:lnTo>
                  <a:pt x="435479" y="387972"/>
                </a:lnTo>
                <a:lnTo>
                  <a:pt x="0" y="387972"/>
                </a:lnTo>
                <a:lnTo>
                  <a:pt x="0" y="0"/>
                </a:lnTo>
                <a:close/>
              </a:path>
            </a:pathLst>
          </a:custGeom>
          <a:blipFill rotWithShape="1">
            <a:blip r:embed="rId7">
              <a:alphaModFix/>
            </a:blip>
            <a:stretch>
              <a:fillRect/>
            </a:stretch>
          </a:blipFill>
          <a:ln>
            <a:noFill/>
          </a:ln>
        </p:spPr>
      </p:sp>
      <p:sp>
        <p:nvSpPr>
          <p:cNvPr id="117" name="Google Shape;117;p9"/>
          <p:cNvSpPr/>
          <p:nvPr/>
        </p:nvSpPr>
        <p:spPr>
          <a:xfrm rot="-1011006">
            <a:off x="3367719" y="1262368"/>
            <a:ext cx="176851" cy="183179"/>
          </a:xfrm>
          <a:custGeom>
            <a:avLst/>
            <a:gdLst/>
            <a:ahLst/>
            <a:cxnLst/>
            <a:rect l="l" t="t" r="r" b="b"/>
            <a:pathLst>
              <a:path w="353542" h="366192" extrusionOk="0">
                <a:moveTo>
                  <a:pt x="0" y="0"/>
                </a:moveTo>
                <a:lnTo>
                  <a:pt x="353542" y="0"/>
                </a:lnTo>
                <a:lnTo>
                  <a:pt x="353542" y="366192"/>
                </a:lnTo>
                <a:lnTo>
                  <a:pt x="0" y="366192"/>
                </a:lnTo>
                <a:lnTo>
                  <a:pt x="0" y="0"/>
                </a:lnTo>
                <a:close/>
              </a:path>
            </a:pathLst>
          </a:custGeom>
          <a:blipFill rotWithShape="1">
            <a:blip r:embed="rId6">
              <a:alphaModFix/>
            </a:blip>
            <a:stretch>
              <a:fillRect/>
            </a:stretch>
          </a:blipFill>
          <a:ln>
            <a:noFill/>
          </a:ln>
        </p:spPr>
      </p:sp>
      <p:pic>
        <p:nvPicPr>
          <p:cNvPr id="118" name="Google Shape;118;p9"/>
          <p:cNvPicPr preferRelativeResize="0"/>
          <p:nvPr/>
        </p:nvPicPr>
        <p:blipFill>
          <a:blip r:embed="rId8">
            <a:alphaModFix/>
          </a:blip>
          <a:stretch>
            <a:fillRect/>
          </a:stretch>
        </p:blipFill>
        <p:spPr>
          <a:xfrm>
            <a:off x="879949" y="719488"/>
            <a:ext cx="2398413" cy="2360588"/>
          </a:xfrm>
          <a:prstGeom prst="rect">
            <a:avLst/>
          </a:prstGeom>
          <a:noFill/>
          <a:ln>
            <a:noFill/>
          </a:ln>
        </p:spPr>
      </p:pic>
      <p:sp>
        <p:nvSpPr>
          <p:cNvPr id="119" name="Google Shape;119;p9"/>
          <p:cNvSpPr txBox="1">
            <a:spLocks noGrp="1"/>
          </p:cNvSpPr>
          <p:nvPr>
            <p:ph type="ctrTitle"/>
          </p:nvPr>
        </p:nvSpPr>
        <p:spPr>
          <a:xfrm>
            <a:off x="5134025" y="701700"/>
            <a:ext cx="3163950" cy="795600"/>
          </a:xfrm>
          <a:prstGeom prst="rect">
            <a:avLst/>
          </a:prstGeom>
          <a:noFill/>
          <a:ln>
            <a:noFill/>
          </a:ln>
        </p:spPr>
        <p:txBody>
          <a:bodyPr spcFirstLastPara="1" wrap="square" lIns="91425" tIns="45700" rIns="91425" bIns="45700" anchor="t" anchorCtr="0">
            <a:normAutofit/>
          </a:bodyPr>
          <a:lstStyle>
            <a:lvl1pPr lvl="0" rtl="0">
              <a:spcBef>
                <a:spcPts val="0"/>
              </a:spcBef>
              <a:spcAft>
                <a:spcPts val="0"/>
              </a:spcAft>
              <a:buClr>
                <a:schemeClr val="accent5"/>
              </a:buClr>
              <a:buSzPts val="9000"/>
              <a:buNone/>
              <a:defRPr sz="4500">
                <a:solidFill>
                  <a:schemeClr val="accent5"/>
                </a:solidFill>
              </a:defRPr>
            </a:lvl1pPr>
            <a:lvl2pPr lvl="1" rtl="0">
              <a:spcBef>
                <a:spcPts val="0"/>
              </a:spcBef>
              <a:spcAft>
                <a:spcPts val="0"/>
              </a:spcAft>
              <a:buSzPts val="9000"/>
              <a:buNone/>
              <a:defRPr sz="4500"/>
            </a:lvl2pPr>
            <a:lvl3pPr lvl="2" rtl="0">
              <a:spcBef>
                <a:spcPts val="0"/>
              </a:spcBef>
              <a:spcAft>
                <a:spcPts val="0"/>
              </a:spcAft>
              <a:buSzPts val="9000"/>
              <a:buNone/>
              <a:defRPr sz="4500"/>
            </a:lvl3pPr>
            <a:lvl4pPr lvl="3" rtl="0">
              <a:spcBef>
                <a:spcPts val="0"/>
              </a:spcBef>
              <a:spcAft>
                <a:spcPts val="0"/>
              </a:spcAft>
              <a:buSzPts val="9000"/>
              <a:buNone/>
              <a:defRPr sz="4500"/>
            </a:lvl4pPr>
            <a:lvl5pPr lvl="4" rtl="0">
              <a:spcBef>
                <a:spcPts val="0"/>
              </a:spcBef>
              <a:spcAft>
                <a:spcPts val="0"/>
              </a:spcAft>
              <a:buSzPts val="9000"/>
              <a:buNone/>
              <a:defRPr sz="4500"/>
            </a:lvl5pPr>
            <a:lvl6pPr lvl="5" rtl="0">
              <a:spcBef>
                <a:spcPts val="0"/>
              </a:spcBef>
              <a:spcAft>
                <a:spcPts val="0"/>
              </a:spcAft>
              <a:buSzPts val="9000"/>
              <a:buNone/>
              <a:defRPr sz="4500"/>
            </a:lvl6pPr>
            <a:lvl7pPr lvl="6" rtl="0">
              <a:spcBef>
                <a:spcPts val="0"/>
              </a:spcBef>
              <a:spcAft>
                <a:spcPts val="0"/>
              </a:spcAft>
              <a:buSzPts val="9000"/>
              <a:buNone/>
              <a:defRPr sz="4500"/>
            </a:lvl7pPr>
            <a:lvl8pPr lvl="7" rtl="0">
              <a:spcBef>
                <a:spcPts val="0"/>
              </a:spcBef>
              <a:spcAft>
                <a:spcPts val="0"/>
              </a:spcAft>
              <a:buSzPts val="9000"/>
              <a:buNone/>
              <a:defRPr sz="4500"/>
            </a:lvl8pPr>
            <a:lvl9pPr lvl="8" rtl="0">
              <a:spcBef>
                <a:spcPts val="0"/>
              </a:spcBef>
              <a:spcAft>
                <a:spcPts val="0"/>
              </a:spcAft>
              <a:buSzPts val="9000"/>
              <a:buNone/>
              <a:defRPr sz="4500"/>
            </a:lvl9pPr>
          </a:lstStyle>
          <a:p>
            <a:r>
              <a:rPr lang="zh-TW" altLang="en-US"/>
              <a:t>按一下以編輯母片標題樣式</a:t>
            </a:r>
            <a:endParaRPr/>
          </a:p>
        </p:txBody>
      </p:sp>
      <p:sp>
        <p:nvSpPr>
          <p:cNvPr id="120" name="Google Shape;120;p9"/>
          <p:cNvSpPr txBox="1">
            <a:spLocks noGrp="1"/>
          </p:cNvSpPr>
          <p:nvPr>
            <p:ph type="subTitle" idx="1"/>
          </p:nvPr>
        </p:nvSpPr>
        <p:spPr>
          <a:xfrm>
            <a:off x="5083432" y="1962950"/>
            <a:ext cx="3265050" cy="1049400"/>
          </a:xfrm>
          <a:prstGeom prst="rect">
            <a:avLst/>
          </a:prstGeom>
          <a:noFill/>
          <a:ln>
            <a:noFill/>
          </a:ln>
        </p:spPr>
        <p:txBody>
          <a:bodyPr spcFirstLastPara="1" wrap="square" lIns="91425" tIns="45700" rIns="91425" bIns="45700" anchor="t" anchorCtr="0">
            <a:normAutofit/>
          </a:bodyPr>
          <a:lstStyle>
            <a:lvl1pPr lvl="0" algn="ctr" rtl="0">
              <a:spcBef>
                <a:spcPts val="320"/>
              </a:spcBef>
              <a:spcAft>
                <a:spcPts val="0"/>
              </a:spcAft>
              <a:buClr>
                <a:schemeClr val="lt1"/>
              </a:buClr>
              <a:buSzPts val="3500"/>
              <a:buFont typeface="Nunito Black"/>
              <a:buNone/>
              <a:defRPr sz="1750">
                <a:solidFill>
                  <a:schemeClr val="lt1"/>
                </a:solidFill>
                <a:latin typeface="Nunito Black"/>
                <a:ea typeface="Nunito Black"/>
                <a:cs typeface="Nunito Black"/>
                <a:sym typeface="Nunito Black"/>
              </a:defRPr>
            </a:lvl1pPr>
            <a:lvl2pPr lvl="1" algn="ctr" rtl="0">
              <a:spcBef>
                <a:spcPts val="280"/>
              </a:spcBef>
              <a:spcAft>
                <a:spcPts val="0"/>
              </a:spcAft>
              <a:buClr>
                <a:schemeClr val="lt1"/>
              </a:buClr>
              <a:buSzPts val="2800"/>
              <a:buNone/>
              <a:defRPr>
                <a:solidFill>
                  <a:schemeClr val="lt1"/>
                </a:solidFill>
              </a:defRPr>
            </a:lvl2pPr>
            <a:lvl3pPr lvl="2" algn="ctr" rtl="0">
              <a:spcBef>
                <a:spcPts val="240"/>
              </a:spcBef>
              <a:spcAft>
                <a:spcPts val="0"/>
              </a:spcAft>
              <a:buClr>
                <a:schemeClr val="lt1"/>
              </a:buClr>
              <a:buSzPts val="2400"/>
              <a:buNone/>
              <a:defRPr>
                <a:solidFill>
                  <a:schemeClr val="lt1"/>
                </a:solidFill>
              </a:defRPr>
            </a:lvl3pPr>
            <a:lvl4pPr lvl="3" algn="ctr" rtl="0">
              <a:spcBef>
                <a:spcPts val="200"/>
              </a:spcBef>
              <a:spcAft>
                <a:spcPts val="0"/>
              </a:spcAft>
              <a:buClr>
                <a:schemeClr val="lt1"/>
              </a:buClr>
              <a:buSzPts val="2000"/>
              <a:buNone/>
              <a:defRPr>
                <a:solidFill>
                  <a:schemeClr val="lt1"/>
                </a:solidFill>
              </a:defRPr>
            </a:lvl4pPr>
            <a:lvl5pPr lvl="4" algn="ctr" rtl="0">
              <a:spcBef>
                <a:spcPts val="200"/>
              </a:spcBef>
              <a:spcAft>
                <a:spcPts val="0"/>
              </a:spcAft>
              <a:buClr>
                <a:schemeClr val="lt1"/>
              </a:buClr>
              <a:buSzPts val="2000"/>
              <a:buNone/>
              <a:defRPr>
                <a:solidFill>
                  <a:schemeClr val="lt1"/>
                </a:solidFill>
              </a:defRPr>
            </a:lvl5pPr>
            <a:lvl6pPr lvl="5" algn="ctr" rtl="0">
              <a:spcBef>
                <a:spcPts val="200"/>
              </a:spcBef>
              <a:spcAft>
                <a:spcPts val="0"/>
              </a:spcAft>
              <a:buClr>
                <a:schemeClr val="lt1"/>
              </a:buClr>
              <a:buSzPts val="2000"/>
              <a:buNone/>
              <a:defRPr>
                <a:solidFill>
                  <a:schemeClr val="lt1"/>
                </a:solidFill>
              </a:defRPr>
            </a:lvl6pPr>
            <a:lvl7pPr lvl="6" algn="ctr" rtl="0">
              <a:spcBef>
                <a:spcPts val="200"/>
              </a:spcBef>
              <a:spcAft>
                <a:spcPts val="0"/>
              </a:spcAft>
              <a:buClr>
                <a:schemeClr val="lt1"/>
              </a:buClr>
              <a:buSzPts val="2000"/>
              <a:buNone/>
              <a:defRPr>
                <a:solidFill>
                  <a:schemeClr val="lt1"/>
                </a:solidFill>
              </a:defRPr>
            </a:lvl7pPr>
            <a:lvl8pPr lvl="7" algn="ctr" rtl="0">
              <a:spcBef>
                <a:spcPts val="200"/>
              </a:spcBef>
              <a:spcAft>
                <a:spcPts val="0"/>
              </a:spcAft>
              <a:buClr>
                <a:schemeClr val="lt1"/>
              </a:buClr>
              <a:buSzPts val="2000"/>
              <a:buNone/>
              <a:defRPr>
                <a:solidFill>
                  <a:schemeClr val="lt1"/>
                </a:solidFill>
              </a:defRPr>
            </a:lvl8pPr>
            <a:lvl9pPr lvl="8" algn="ctr" rtl="0">
              <a:spcBef>
                <a:spcPts val="200"/>
              </a:spcBef>
              <a:spcAft>
                <a:spcPts val="0"/>
              </a:spcAft>
              <a:buClr>
                <a:schemeClr val="lt1"/>
              </a:buClr>
              <a:buSzPts val="2000"/>
              <a:buNone/>
              <a:defRPr>
                <a:solidFill>
                  <a:schemeClr val="lt1"/>
                </a:solidFill>
              </a:defRPr>
            </a:lvl9pPr>
          </a:lstStyle>
          <a:p>
            <a:r>
              <a:rPr lang="zh-TW" altLang="en-US"/>
              <a:t>按一下以編輯母片子標題樣式</a:t>
            </a:r>
            <a:endParaRPr/>
          </a:p>
        </p:txBody>
      </p:sp>
      <p:sp>
        <p:nvSpPr>
          <p:cNvPr id="121" name="Google Shape;121;p9"/>
          <p:cNvSpPr txBox="1">
            <a:spLocks noGrp="1"/>
          </p:cNvSpPr>
          <p:nvPr>
            <p:ph type="body" idx="2"/>
          </p:nvPr>
        </p:nvSpPr>
        <p:spPr>
          <a:xfrm>
            <a:off x="5101732" y="2772075"/>
            <a:ext cx="3228450" cy="2263050"/>
          </a:xfrm>
          <a:prstGeom prst="rect">
            <a:avLst/>
          </a:prstGeom>
          <a:noFill/>
          <a:ln>
            <a:noFill/>
          </a:ln>
        </p:spPr>
        <p:txBody>
          <a:bodyPr spcFirstLastPara="1" wrap="square" lIns="91425" tIns="45700" rIns="91425" bIns="45700" anchor="t" anchorCtr="0">
            <a:normAutofit/>
          </a:bodyPr>
          <a:lstStyle>
            <a:lvl1pPr marL="228600" marR="0" lvl="0" indent="-215900" algn="ctr" rtl="0">
              <a:spcBef>
                <a:spcPts val="320"/>
              </a:spcBef>
              <a:spcAft>
                <a:spcPts val="0"/>
              </a:spcAft>
              <a:buClr>
                <a:schemeClr val="lt1"/>
              </a:buClr>
              <a:buSzPts val="3200"/>
              <a:buFont typeface="Nunito ExtraBold"/>
              <a:buChar char="•"/>
              <a:defRPr sz="1600" i="0" u="none" strike="noStrike" cap="none">
                <a:solidFill>
                  <a:schemeClr val="lt1"/>
                </a:solidFill>
                <a:latin typeface="Nunito ExtraBold"/>
                <a:ea typeface="Nunito ExtraBold"/>
                <a:cs typeface="Nunito ExtraBold"/>
                <a:sym typeface="Nunito ExtraBold"/>
              </a:defRPr>
            </a:lvl1pPr>
            <a:lvl2pPr marL="457200" marR="0" lvl="1" indent="-203200" algn="ctr" rtl="0">
              <a:spcBef>
                <a:spcPts val="280"/>
              </a:spcBef>
              <a:spcAft>
                <a:spcPts val="0"/>
              </a:spcAft>
              <a:buClr>
                <a:schemeClr val="lt1"/>
              </a:buClr>
              <a:buSzPts val="2800"/>
              <a:buFont typeface="Nunito"/>
              <a:buChar char="–"/>
              <a:defRPr sz="1400" i="0" u="none" strike="noStrike" cap="none">
                <a:solidFill>
                  <a:schemeClr val="lt1"/>
                </a:solidFill>
                <a:latin typeface="Nunito"/>
                <a:ea typeface="Nunito"/>
                <a:cs typeface="Nunito"/>
                <a:sym typeface="Nunito"/>
              </a:defRPr>
            </a:lvl2pPr>
            <a:lvl3pPr marL="685800" marR="0" lvl="2" indent="-190500" algn="ctr" rtl="0">
              <a:spcBef>
                <a:spcPts val="240"/>
              </a:spcBef>
              <a:spcAft>
                <a:spcPts val="0"/>
              </a:spcAft>
              <a:buClr>
                <a:schemeClr val="lt1"/>
              </a:buClr>
              <a:buSzPts val="2400"/>
              <a:buFont typeface="Nunito"/>
              <a:buChar char="•"/>
              <a:defRPr sz="1200" i="0" u="none" strike="noStrike" cap="none">
                <a:solidFill>
                  <a:schemeClr val="lt1"/>
                </a:solidFill>
                <a:latin typeface="Nunito"/>
                <a:ea typeface="Nunito"/>
                <a:cs typeface="Nunito"/>
                <a:sym typeface="Nunito"/>
              </a:defRPr>
            </a:lvl3pPr>
            <a:lvl4pPr marL="914400" marR="0" lvl="3" indent="-177800" algn="ctr" rtl="0">
              <a:spcBef>
                <a:spcPts val="200"/>
              </a:spcBef>
              <a:spcAft>
                <a:spcPts val="0"/>
              </a:spcAft>
              <a:buClr>
                <a:schemeClr val="lt1"/>
              </a:buClr>
              <a:buSzPts val="2000"/>
              <a:buFont typeface="Nunito"/>
              <a:buChar char="–"/>
              <a:defRPr sz="1000" i="0" u="none" strike="noStrike" cap="none">
                <a:solidFill>
                  <a:schemeClr val="lt1"/>
                </a:solidFill>
                <a:latin typeface="Nunito"/>
                <a:ea typeface="Nunito"/>
                <a:cs typeface="Nunito"/>
                <a:sym typeface="Nunito"/>
              </a:defRPr>
            </a:lvl4pPr>
            <a:lvl5pPr marL="1143000" marR="0" lvl="4" indent="-177800" algn="ctr" rtl="0">
              <a:spcBef>
                <a:spcPts val="200"/>
              </a:spcBef>
              <a:spcAft>
                <a:spcPts val="0"/>
              </a:spcAft>
              <a:buClr>
                <a:schemeClr val="lt1"/>
              </a:buClr>
              <a:buSzPts val="2000"/>
              <a:buFont typeface="Nunito"/>
              <a:buChar char="»"/>
              <a:defRPr sz="1000" i="0" u="none" strike="noStrike" cap="none">
                <a:solidFill>
                  <a:schemeClr val="lt1"/>
                </a:solidFill>
                <a:latin typeface="Nunito"/>
                <a:ea typeface="Nunito"/>
                <a:cs typeface="Nunito"/>
                <a:sym typeface="Nunito"/>
              </a:defRPr>
            </a:lvl5pPr>
            <a:lvl6pPr marL="1371600" marR="0" lvl="5" indent="-177800" algn="ctr" rtl="0">
              <a:spcBef>
                <a:spcPts val="200"/>
              </a:spcBef>
              <a:spcAft>
                <a:spcPts val="0"/>
              </a:spcAft>
              <a:buClr>
                <a:schemeClr val="lt1"/>
              </a:buClr>
              <a:buSzPts val="2000"/>
              <a:buFont typeface="Nunito"/>
              <a:buChar char="•"/>
              <a:defRPr sz="1000" i="0" u="none" strike="noStrike" cap="none">
                <a:solidFill>
                  <a:schemeClr val="lt1"/>
                </a:solidFill>
                <a:latin typeface="Nunito"/>
                <a:ea typeface="Nunito"/>
                <a:cs typeface="Nunito"/>
                <a:sym typeface="Nunito"/>
              </a:defRPr>
            </a:lvl6pPr>
            <a:lvl7pPr marL="1600200" marR="0" lvl="6" indent="-177800" algn="ctr" rtl="0">
              <a:spcBef>
                <a:spcPts val="200"/>
              </a:spcBef>
              <a:spcAft>
                <a:spcPts val="0"/>
              </a:spcAft>
              <a:buClr>
                <a:schemeClr val="lt1"/>
              </a:buClr>
              <a:buSzPts val="2000"/>
              <a:buFont typeface="Nunito"/>
              <a:buChar char="•"/>
              <a:defRPr sz="1000" i="0" u="none" strike="noStrike" cap="none">
                <a:solidFill>
                  <a:schemeClr val="lt1"/>
                </a:solidFill>
                <a:latin typeface="Nunito"/>
                <a:ea typeface="Nunito"/>
                <a:cs typeface="Nunito"/>
                <a:sym typeface="Nunito"/>
              </a:defRPr>
            </a:lvl7pPr>
            <a:lvl8pPr marL="1828800" marR="0" lvl="7" indent="-177800" algn="ctr" rtl="0">
              <a:spcBef>
                <a:spcPts val="200"/>
              </a:spcBef>
              <a:spcAft>
                <a:spcPts val="0"/>
              </a:spcAft>
              <a:buClr>
                <a:schemeClr val="lt1"/>
              </a:buClr>
              <a:buSzPts val="2000"/>
              <a:buFont typeface="Nunito"/>
              <a:buChar char="•"/>
              <a:defRPr sz="1000" i="0" u="none" strike="noStrike" cap="none">
                <a:solidFill>
                  <a:schemeClr val="lt1"/>
                </a:solidFill>
                <a:latin typeface="Nunito"/>
                <a:ea typeface="Nunito"/>
                <a:cs typeface="Nunito"/>
                <a:sym typeface="Nunito"/>
              </a:defRPr>
            </a:lvl8pPr>
            <a:lvl9pPr marL="2057400" marR="0" lvl="8" indent="-177800" algn="ctr" rtl="0">
              <a:spcBef>
                <a:spcPts val="200"/>
              </a:spcBef>
              <a:spcAft>
                <a:spcPts val="0"/>
              </a:spcAft>
              <a:buClr>
                <a:schemeClr val="lt1"/>
              </a:buClr>
              <a:buSzPts val="2000"/>
              <a:buFont typeface="Nunito"/>
              <a:buChar char="•"/>
              <a:defRPr sz="1000" i="0" u="none" strike="noStrike" cap="none">
                <a:solidFill>
                  <a:schemeClr val="lt1"/>
                </a:solidFill>
                <a:latin typeface="Nunito"/>
                <a:ea typeface="Nunito"/>
                <a:cs typeface="Nunito"/>
                <a:sym typeface="Nunito"/>
              </a:defRPr>
            </a:lvl9pPr>
          </a:lstStyle>
          <a:p>
            <a:pPr lvl="0"/>
            <a:r>
              <a:rPr lang="zh-TW" altLang="en-US"/>
              <a:t>按一下以編輯母片文字樣式</a:t>
            </a:r>
          </a:p>
        </p:txBody>
      </p:sp>
    </p:spTree>
    <p:extLst>
      <p:ext uri="{BB962C8B-B14F-4D97-AF65-F5344CB8AC3E}">
        <p14:creationId xmlns:p14="http://schemas.microsoft.com/office/powerpoint/2010/main" val="117365985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6">
  <p:cSld name="Content 6">
    <p:bg>
      <p:bgPr>
        <a:solidFill>
          <a:schemeClr val="lt2"/>
        </a:solidFill>
        <a:effectLst/>
      </p:bgPr>
    </p:bg>
    <p:spTree>
      <p:nvGrpSpPr>
        <p:cNvPr id="1" name="Shape 161"/>
        <p:cNvGrpSpPr/>
        <p:nvPr/>
      </p:nvGrpSpPr>
      <p:grpSpPr>
        <a:xfrm>
          <a:off x="0" y="0"/>
          <a:ext cx="0" cy="0"/>
          <a:chOff x="0" y="0"/>
          <a:chExt cx="0" cy="0"/>
        </a:xfrm>
      </p:grpSpPr>
      <p:sp>
        <p:nvSpPr>
          <p:cNvPr id="162" name="Google Shape;162;p16"/>
          <p:cNvSpPr/>
          <p:nvPr/>
        </p:nvSpPr>
        <p:spPr>
          <a:xfrm>
            <a:off x="4572000" y="0"/>
            <a:ext cx="4572752" cy="1918396"/>
          </a:xfrm>
          <a:custGeom>
            <a:avLst/>
            <a:gdLst/>
            <a:ahLst/>
            <a:cxnLst/>
            <a:rect l="l" t="t" r="r" b="b"/>
            <a:pathLst>
              <a:path w="2408296" h="1051176" extrusionOk="0">
                <a:moveTo>
                  <a:pt x="0" y="0"/>
                </a:moveTo>
                <a:lnTo>
                  <a:pt x="2408296" y="0"/>
                </a:lnTo>
                <a:lnTo>
                  <a:pt x="2408296" y="1051176"/>
                </a:lnTo>
                <a:lnTo>
                  <a:pt x="0" y="1051176"/>
                </a:lnTo>
                <a:close/>
              </a:path>
            </a:pathLst>
          </a:custGeom>
          <a:solidFill>
            <a:srgbClr val="ADE3DB"/>
          </a:solidFill>
          <a:ln>
            <a:noFill/>
          </a:ln>
        </p:spPr>
      </p:sp>
      <p:sp>
        <p:nvSpPr>
          <p:cNvPr id="163" name="Google Shape;163;p16"/>
          <p:cNvSpPr/>
          <p:nvPr/>
        </p:nvSpPr>
        <p:spPr>
          <a:xfrm>
            <a:off x="6858000" y="-33888"/>
            <a:ext cx="2281099" cy="1952560"/>
          </a:xfrm>
          <a:custGeom>
            <a:avLst/>
            <a:gdLst/>
            <a:ahLst/>
            <a:cxnLst/>
            <a:rect l="l" t="t" r="r" b="b"/>
            <a:pathLst>
              <a:path w="1287847" h="1051176" extrusionOk="0">
                <a:moveTo>
                  <a:pt x="0" y="0"/>
                </a:moveTo>
                <a:lnTo>
                  <a:pt x="1287847" y="0"/>
                </a:lnTo>
                <a:lnTo>
                  <a:pt x="1287847" y="1051176"/>
                </a:lnTo>
                <a:lnTo>
                  <a:pt x="0" y="1051176"/>
                </a:lnTo>
                <a:close/>
              </a:path>
            </a:pathLst>
          </a:custGeom>
          <a:solidFill>
            <a:srgbClr val="A16B9F"/>
          </a:solidFill>
          <a:ln>
            <a:noFill/>
          </a:ln>
        </p:spPr>
      </p:sp>
      <p:pic>
        <p:nvPicPr>
          <p:cNvPr id="164" name="Google Shape;164;p16"/>
          <p:cNvPicPr preferRelativeResize="0"/>
          <p:nvPr/>
        </p:nvPicPr>
        <p:blipFill rotWithShape="1">
          <a:blip r:embed="rId2">
            <a:alphaModFix/>
          </a:blip>
          <a:srcRect l="12487" t="29133"/>
          <a:stretch/>
        </p:blipFill>
        <p:spPr>
          <a:xfrm>
            <a:off x="-7325" y="-24500"/>
            <a:ext cx="4572025" cy="1952587"/>
          </a:xfrm>
          <a:prstGeom prst="rect">
            <a:avLst/>
          </a:prstGeom>
          <a:noFill/>
          <a:ln>
            <a:noFill/>
          </a:ln>
        </p:spPr>
      </p:pic>
      <p:pic>
        <p:nvPicPr>
          <p:cNvPr id="165" name="Google Shape;165;p16"/>
          <p:cNvPicPr preferRelativeResize="0"/>
          <p:nvPr/>
        </p:nvPicPr>
        <p:blipFill>
          <a:blip r:embed="rId3">
            <a:alphaModFix/>
          </a:blip>
          <a:stretch>
            <a:fillRect/>
          </a:stretch>
        </p:blipFill>
        <p:spPr>
          <a:xfrm>
            <a:off x="6858000" y="9688"/>
            <a:ext cx="2281888" cy="1918400"/>
          </a:xfrm>
          <a:prstGeom prst="rect">
            <a:avLst/>
          </a:prstGeom>
          <a:noFill/>
          <a:ln>
            <a:noFill/>
          </a:ln>
        </p:spPr>
      </p:pic>
      <p:pic>
        <p:nvPicPr>
          <p:cNvPr id="166" name="Google Shape;166;p16"/>
          <p:cNvPicPr preferRelativeResize="0"/>
          <p:nvPr/>
        </p:nvPicPr>
        <p:blipFill rotWithShape="1">
          <a:blip r:embed="rId4">
            <a:alphaModFix/>
          </a:blip>
          <a:srcRect t="10825"/>
          <a:stretch/>
        </p:blipFill>
        <p:spPr>
          <a:xfrm>
            <a:off x="4618588" y="-12238"/>
            <a:ext cx="2185526" cy="1952562"/>
          </a:xfrm>
          <a:prstGeom prst="rect">
            <a:avLst/>
          </a:prstGeom>
          <a:noFill/>
          <a:ln>
            <a:noFill/>
          </a:ln>
        </p:spPr>
      </p:pic>
      <p:sp>
        <p:nvSpPr>
          <p:cNvPr id="167" name="Google Shape;167;p16"/>
          <p:cNvSpPr txBox="1">
            <a:spLocks noGrp="1"/>
          </p:cNvSpPr>
          <p:nvPr>
            <p:ph type="ctrTitle"/>
          </p:nvPr>
        </p:nvSpPr>
        <p:spPr>
          <a:xfrm>
            <a:off x="741900" y="1940325"/>
            <a:ext cx="7660200" cy="853200"/>
          </a:xfrm>
          <a:prstGeom prst="rect">
            <a:avLst/>
          </a:prstGeom>
          <a:noFill/>
          <a:ln>
            <a:noFill/>
          </a:ln>
        </p:spPr>
        <p:txBody>
          <a:bodyPr spcFirstLastPara="1" wrap="square" lIns="91425" tIns="45700" rIns="91425" bIns="45700" anchor="t" anchorCtr="0">
            <a:normAutofit/>
          </a:bodyPr>
          <a:lstStyle>
            <a:lvl1pPr lvl="0" rtl="0">
              <a:spcBef>
                <a:spcPts val="0"/>
              </a:spcBef>
              <a:spcAft>
                <a:spcPts val="0"/>
              </a:spcAft>
              <a:buClr>
                <a:schemeClr val="accent3"/>
              </a:buClr>
              <a:buSzPts val="9000"/>
              <a:buNone/>
              <a:defRPr sz="4500">
                <a:solidFill>
                  <a:schemeClr val="accent3"/>
                </a:solidFill>
              </a:defRPr>
            </a:lvl1pPr>
            <a:lvl2pPr lvl="1" rtl="0">
              <a:spcBef>
                <a:spcPts val="0"/>
              </a:spcBef>
              <a:spcAft>
                <a:spcPts val="0"/>
              </a:spcAft>
              <a:buSzPts val="9000"/>
              <a:buNone/>
              <a:defRPr sz="4500"/>
            </a:lvl2pPr>
            <a:lvl3pPr lvl="2" rtl="0">
              <a:spcBef>
                <a:spcPts val="0"/>
              </a:spcBef>
              <a:spcAft>
                <a:spcPts val="0"/>
              </a:spcAft>
              <a:buSzPts val="9000"/>
              <a:buNone/>
              <a:defRPr sz="4500"/>
            </a:lvl3pPr>
            <a:lvl4pPr lvl="3" rtl="0">
              <a:spcBef>
                <a:spcPts val="0"/>
              </a:spcBef>
              <a:spcAft>
                <a:spcPts val="0"/>
              </a:spcAft>
              <a:buSzPts val="9000"/>
              <a:buNone/>
              <a:defRPr sz="4500"/>
            </a:lvl4pPr>
            <a:lvl5pPr lvl="4" rtl="0">
              <a:spcBef>
                <a:spcPts val="0"/>
              </a:spcBef>
              <a:spcAft>
                <a:spcPts val="0"/>
              </a:spcAft>
              <a:buSzPts val="9000"/>
              <a:buNone/>
              <a:defRPr sz="4500"/>
            </a:lvl5pPr>
            <a:lvl6pPr lvl="5" rtl="0">
              <a:spcBef>
                <a:spcPts val="0"/>
              </a:spcBef>
              <a:spcAft>
                <a:spcPts val="0"/>
              </a:spcAft>
              <a:buSzPts val="9000"/>
              <a:buNone/>
              <a:defRPr sz="4500"/>
            </a:lvl6pPr>
            <a:lvl7pPr lvl="6" rtl="0">
              <a:spcBef>
                <a:spcPts val="0"/>
              </a:spcBef>
              <a:spcAft>
                <a:spcPts val="0"/>
              </a:spcAft>
              <a:buSzPts val="9000"/>
              <a:buNone/>
              <a:defRPr sz="4500"/>
            </a:lvl7pPr>
            <a:lvl8pPr lvl="7" rtl="0">
              <a:spcBef>
                <a:spcPts val="0"/>
              </a:spcBef>
              <a:spcAft>
                <a:spcPts val="0"/>
              </a:spcAft>
              <a:buSzPts val="9000"/>
              <a:buNone/>
              <a:defRPr sz="4500"/>
            </a:lvl8pPr>
            <a:lvl9pPr lvl="8" rtl="0">
              <a:spcBef>
                <a:spcPts val="0"/>
              </a:spcBef>
              <a:spcAft>
                <a:spcPts val="0"/>
              </a:spcAft>
              <a:buSzPts val="9000"/>
              <a:buNone/>
              <a:defRPr sz="4500"/>
            </a:lvl9pPr>
          </a:lstStyle>
          <a:p>
            <a:r>
              <a:rPr lang="zh-TW" altLang="en-US"/>
              <a:t>按一下以編輯母片標題樣式</a:t>
            </a:r>
            <a:endParaRPr/>
          </a:p>
        </p:txBody>
      </p:sp>
      <p:sp>
        <p:nvSpPr>
          <p:cNvPr id="168" name="Google Shape;168;p16"/>
          <p:cNvSpPr txBox="1">
            <a:spLocks noGrp="1"/>
          </p:cNvSpPr>
          <p:nvPr>
            <p:ph type="ctrTitle" idx="2"/>
          </p:nvPr>
        </p:nvSpPr>
        <p:spPr>
          <a:xfrm>
            <a:off x="1647525" y="2824863"/>
            <a:ext cx="5848950" cy="400200"/>
          </a:xfrm>
          <a:prstGeom prst="rect">
            <a:avLst/>
          </a:prstGeom>
          <a:noFill/>
          <a:ln>
            <a:noFill/>
          </a:ln>
        </p:spPr>
        <p:txBody>
          <a:bodyPr spcFirstLastPara="1" wrap="square" lIns="91425" tIns="45700" rIns="91425" bIns="45700" anchor="t" anchorCtr="0">
            <a:normAutofit/>
          </a:bodyPr>
          <a:lstStyle>
            <a:lvl1pPr lvl="0" rtl="0">
              <a:spcBef>
                <a:spcPts val="0"/>
              </a:spcBef>
              <a:spcAft>
                <a:spcPts val="0"/>
              </a:spcAft>
              <a:buSzPts val="3350"/>
              <a:buFont typeface="Nunito"/>
              <a:buNone/>
              <a:defRPr sz="1675">
                <a:latin typeface="Nunito"/>
                <a:ea typeface="Nunito"/>
                <a:cs typeface="Nunito"/>
                <a:sym typeface="Nunito"/>
              </a:defRPr>
            </a:lvl1pPr>
            <a:lvl2pPr lvl="1" rtl="0">
              <a:spcBef>
                <a:spcPts val="0"/>
              </a:spcBef>
              <a:spcAft>
                <a:spcPts val="0"/>
              </a:spcAft>
              <a:buSzPts val="9000"/>
              <a:buNone/>
              <a:defRPr sz="4500"/>
            </a:lvl2pPr>
            <a:lvl3pPr lvl="2" rtl="0">
              <a:spcBef>
                <a:spcPts val="0"/>
              </a:spcBef>
              <a:spcAft>
                <a:spcPts val="0"/>
              </a:spcAft>
              <a:buSzPts val="9000"/>
              <a:buNone/>
              <a:defRPr sz="4500"/>
            </a:lvl3pPr>
            <a:lvl4pPr lvl="3" rtl="0">
              <a:spcBef>
                <a:spcPts val="0"/>
              </a:spcBef>
              <a:spcAft>
                <a:spcPts val="0"/>
              </a:spcAft>
              <a:buSzPts val="9000"/>
              <a:buNone/>
              <a:defRPr sz="4500"/>
            </a:lvl4pPr>
            <a:lvl5pPr lvl="4" rtl="0">
              <a:spcBef>
                <a:spcPts val="0"/>
              </a:spcBef>
              <a:spcAft>
                <a:spcPts val="0"/>
              </a:spcAft>
              <a:buSzPts val="9000"/>
              <a:buNone/>
              <a:defRPr sz="4500"/>
            </a:lvl5pPr>
            <a:lvl6pPr lvl="5" rtl="0">
              <a:spcBef>
                <a:spcPts val="0"/>
              </a:spcBef>
              <a:spcAft>
                <a:spcPts val="0"/>
              </a:spcAft>
              <a:buSzPts val="9000"/>
              <a:buNone/>
              <a:defRPr sz="4500"/>
            </a:lvl6pPr>
            <a:lvl7pPr lvl="6" rtl="0">
              <a:spcBef>
                <a:spcPts val="0"/>
              </a:spcBef>
              <a:spcAft>
                <a:spcPts val="0"/>
              </a:spcAft>
              <a:buSzPts val="9000"/>
              <a:buNone/>
              <a:defRPr sz="4500"/>
            </a:lvl7pPr>
            <a:lvl8pPr lvl="7" rtl="0">
              <a:spcBef>
                <a:spcPts val="0"/>
              </a:spcBef>
              <a:spcAft>
                <a:spcPts val="0"/>
              </a:spcAft>
              <a:buSzPts val="9000"/>
              <a:buNone/>
              <a:defRPr sz="4500"/>
            </a:lvl8pPr>
            <a:lvl9pPr lvl="8" rtl="0">
              <a:spcBef>
                <a:spcPts val="0"/>
              </a:spcBef>
              <a:spcAft>
                <a:spcPts val="0"/>
              </a:spcAft>
              <a:buSzPts val="9000"/>
              <a:buNone/>
              <a:defRPr sz="4500"/>
            </a:lvl9pPr>
          </a:lstStyle>
          <a:p>
            <a:r>
              <a:rPr lang="zh-TW" altLang="en-US"/>
              <a:t>按一下以編輯母片標題樣式</a:t>
            </a:r>
            <a:endParaRPr/>
          </a:p>
        </p:txBody>
      </p:sp>
      <p:sp>
        <p:nvSpPr>
          <p:cNvPr id="169" name="Google Shape;169;p16"/>
          <p:cNvSpPr txBox="1">
            <a:spLocks noGrp="1"/>
          </p:cNvSpPr>
          <p:nvPr>
            <p:ph type="body" idx="1"/>
          </p:nvPr>
        </p:nvSpPr>
        <p:spPr>
          <a:xfrm>
            <a:off x="1258488" y="3345700"/>
            <a:ext cx="3228450" cy="1601550"/>
          </a:xfrm>
          <a:prstGeom prst="rect">
            <a:avLst/>
          </a:prstGeom>
          <a:noFill/>
          <a:ln>
            <a:noFill/>
          </a:ln>
        </p:spPr>
        <p:txBody>
          <a:bodyPr spcFirstLastPara="1" wrap="square" lIns="91425" tIns="45700" rIns="91425" bIns="45700" anchor="t" anchorCtr="0">
            <a:normAutofit/>
          </a:bodyPr>
          <a:lstStyle>
            <a:lvl1pPr marL="228600" marR="0" lvl="0" indent="-215900" rtl="0">
              <a:spcBef>
                <a:spcPts val="320"/>
              </a:spcBef>
              <a:spcAft>
                <a:spcPts val="0"/>
              </a:spcAft>
              <a:buClr>
                <a:schemeClr val="dk1"/>
              </a:buClr>
              <a:buSzPts val="3200"/>
              <a:buFont typeface="Nunito ExtraBold"/>
              <a:buChar char="•"/>
              <a:defRPr sz="1600" i="0" u="none" strike="noStrike" cap="none">
                <a:solidFill>
                  <a:schemeClr val="dk1"/>
                </a:solidFill>
                <a:latin typeface="Nunito ExtraBold"/>
                <a:ea typeface="Nunito ExtraBold"/>
                <a:cs typeface="Nunito ExtraBold"/>
                <a:sym typeface="Nunito ExtraBold"/>
              </a:defRPr>
            </a:lvl1pPr>
            <a:lvl2pPr marL="457200" marR="0" lvl="1" indent="-203200" rtl="0">
              <a:spcBef>
                <a:spcPts val="280"/>
              </a:spcBef>
              <a:spcAft>
                <a:spcPts val="0"/>
              </a:spcAft>
              <a:buClr>
                <a:schemeClr val="dk1"/>
              </a:buClr>
              <a:buSzPts val="2800"/>
              <a:buFont typeface="Nunito"/>
              <a:buChar char="–"/>
              <a:defRPr sz="1400" i="0" u="none" strike="noStrike" cap="none">
                <a:solidFill>
                  <a:schemeClr val="dk1"/>
                </a:solidFill>
                <a:latin typeface="Nunito"/>
                <a:ea typeface="Nunito"/>
                <a:cs typeface="Nunito"/>
                <a:sym typeface="Nunito"/>
              </a:defRPr>
            </a:lvl2pPr>
            <a:lvl3pPr marL="685800" marR="0" lvl="2" indent="-190500" rtl="0">
              <a:spcBef>
                <a:spcPts val="240"/>
              </a:spcBef>
              <a:spcAft>
                <a:spcPts val="0"/>
              </a:spcAft>
              <a:buClr>
                <a:schemeClr val="dk1"/>
              </a:buClr>
              <a:buSzPts val="2400"/>
              <a:buFont typeface="Nunito"/>
              <a:buChar char="•"/>
              <a:defRPr sz="1200" i="0" u="none" strike="noStrike" cap="none">
                <a:solidFill>
                  <a:schemeClr val="dk1"/>
                </a:solidFill>
                <a:latin typeface="Nunito"/>
                <a:ea typeface="Nunito"/>
                <a:cs typeface="Nunito"/>
                <a:sym typeface="Nunito"/>
              </a:defRPr>
            </a:lvl3pPr>
            <a:lvl4pPr marL="914400" marR="0" lvl="3" indent="-177800"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4pPr>
            <a:lvl5pPr marL="1143000" marR="0" lvl="4" indent="-177800"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5pPr>
            <a:lvl6pPr marL="1371600" marR="0" lvl="5" indent="-177800"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6pPr>
            <a:lvl7pPr marL="1600200" marR="0" lvl="6" indent="-177800"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7pPr>
            <a:lvl8pPr marL="1828800" marR="0" lvl="7" indent="-177800"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8pPr>
            <a:lvl9pPr marL="2057400" marR="0" lvl="8" indent="-177800"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9pPr>
          </a:lstStyle>
          <a:p>
            <a:pPr lvl="0"/>
            <a:r>
              <a:rPr lang="zh-TW" altLang="en-US"/>
              <a:t>按一下以編輯母片文字樣式</a:t>
            </a:r>
          </a:p>
        </p:txBody>
      </p:sp>
      <p:sp>
        <p:nvSpPr>
          <p:cNvPr id="170" name="Google Shape;170;p16"/>
          <p:cNvSpPr txBox="1">
            <a:spLocks noGrp="1"/>
          </p:cNvSpPr>
          <p:nvPr>
            <p:ph type="body" idx="3"/>
          </p:nvPr>
        </p:nvSpPr>
        <p:spPr>
          <a:xfrm>
            <a:off x="4893225" y="3368028"/>
            <a:ext cx="3228450" cy="1601550"/>
          </a:xfrm>
          <a:prstGeom prst="rect">
            <a:avLst/>
          </a:prstGeom>
          <a:noFill/>
          <a:ln>
            <a:noFill/>
          </a:ln>
        </p:spPr>
        <p:txBody>
          <a:bodyPr spcFirstLastPara="1" wrap="square" lIns="91425" tIns="45700" rIns="91425" bIns="45700" anchor="t" anchorCtr="0">
            <a:normAutofit/>
          </a:bodyPr>
          <a:lstStyle>
            <a:lvl1pPr marL="228600" marR="0" lvl="0" indent="-215900" rtl="0">
              <a:spcBef>
                <a:spcPts val="320"/>
              </a:spcBef>
              <a:spcAft>
                <a:spcPts val="0"/>
              </a:spcAft>
              <a:buClr>
                <a:schemeClr val="dk1"/>
              </a:buClr>
              <a:buSzPts val="3200"/>
              <a:buFont typeface="Nunito ExtraBold"/>
              <a:buChar char="•"/>
              <a:defRPr sz="1600" i="0" u="none" strike="noStrike" cap="none">
                <a:solidFill>
                  <a:schemeClr val="dk1"/>
                </a:solidFill>
                <a:latin typeface="Nunito ExtraBold"/>
                <a:ea typeface="Nunito ExtraBold"/>
                <a:cs typeface="Nunito ExtraBold"/>
                <a:sym typeface="Nunito ExtraBold"/>
              </a:defRPr>
            </a:lvl1pPr>
            <a:lvl2pPr marL="457200" marR="0" lvl="1" indent="-203200" rtl="0">
              <a:spcBef>
                <a:spcPts val="280"/>
              </a:spcBef>
              <a:spcAft>
                <a:spcPts val="0"/>
              </a:spcAft>
              <a:buClr>
                <a:schemeClr val="dk1"/>
              </a:buClr>
              <a:buSzPts val="2800"/>
              <a:buFont typeface="Nunito"/>
              <a:buChar char="–"/>
              <a:defRPr sz="1400" i="0" u="none" strike="noStrike" cap="none">
                <a:solidFill>
                  <a:schemeClr val="dk1"/>
                </a:solidFill>
                <a:latin typeface="Nunito"/>
                <a:ea typeface="Nunito"/>
                <a:cs typeface="Nunito"/>
                <a:sym typeface="Nunito"/>
              </a:defRPr>
            </a:lvl2pPr>
            <a:lvl3pPr marL="685800" marR="0" lvl="2" indent="-190500" rtl="0">
              <a:spcBef>
                <a:spcPts val="240"/>
              </a:spcBef>
              <a:spcAft>
                <a:spcPts val="0"/>
              </a:spcAft>
              <a:buClr>
                <a:schemeClr val="dk1"/>
              </a:buClr>
              <a:buSzPts val="2400"/>
              <a:buFont typeface="Nunito"/>
              <a:buChar char="•"/>
              <a:defRPr sz="1200" i="0" u="none" strike="noStrike" cap="none">
                <a:solidFill>
                  <a:schemeClr val="dk1"/>
                </a:solidFill>
                <a:latin typeface="Nunito"/>
                <a:ea typeface="Nunito"/>
                <a:cs typeface="Nunito"/>
                <a:sym typeface="Nunito"/>
              </a:defRPr>
            </a:lvl3pPr>
            <a:lvl4pPr marL="914400" marR="0" lvl="3" indent="-177800"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4pPr>
            <a:lvl5pPr marL="1143000" marR="0" lvl="4" indent="-177800"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5pPr>
            <a:lvl6pPr marL="1371600" marR="0" lvl="5" indent="-177800"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6pPr>
            <a:lvl7pPr marL="1600200" marR="0" lvl="6" indent="-177800"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7pPr>
            <a:lvl8pPr marL="1828800" marR="0" lvl="7" indent="-177800"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8pPr>
            <a:lvl9pPr marL="2057400" marR="0" lvl="8" indent="-177800"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9pPr>
          </a:lstStyle>
          <a:p>
            <a:pPr lvl="0"/>
            <a:r>
              <a:rPr lang="zh-TW" altLang="en-US"/>
              <a:t>按一下以編輯母片文字樣式</a:t>
            </a:r>
          </a:p>
        </p:txBody>
      </p:sp>
    </p:spTree>
    <p:extLst>
      <p:ext uri="{BB962C8B-B14F-4D97-AF65-F5344CB8AC3E}">
        <p14:creationId xmlns:p14="http://schemas.microsoft.com/office/powerpoint/2010/main" val="2213798544"/>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lumns">
  <p:cSld name="Two Columns">
    <p:bg>
      <p:bgPr>
        <a:solidFill>
          <a:schemeClr val="accent4"/>
        </a:solidFill>
        <a:effectLst/>
      </p:bgPr>
    </p:bg>
    <p:spTree>
      <p:nvGrpSpPr>
        <p:cNvPr id="1" name="Shape 193"/>
        <p:cNvGrpSpPr/>
        <p:nvPr/>
      </p:nvGrpSpPr>
      <p:grpSpPr>
        <a:xfrm>
          <a:off x="0" y="0"/>
          <a:ext cx="0" cy="0"/>
          <a:chOff x="0" y="0"/>
          <a:chExt cx="0" cy="0"/>
        </a:xfrm>
      </p:grpSpPr>
      <p:grpSp>
        <p:nvGrpSpPr>
          <p:cNvPr id="194" name="Google Shape;194;p19"/>
          <p:cNvGrpSpPr/>
          <p:nvPr/>
        </p:nvGrpSpPr>
        <p:grpSpPr>
          <a:xfrm>
            <a:off x="517691" y="2630228"/>
            <a:ext cx="3923793" cy="1999068"/>
            <a:chOff x="0" y="-38100"/>
            <a:chExt cx="2066840" cy="1053000"/>
          </a:xfrm>
        </p:grpSpPr>
        <p:sp>
          <p:nvSpPr>
            <p:cNvPr id="195" name="Google Shape;195;p19"/>
            <p:cNvSpPr/>
            <p:nvPr/>
          </p:nvSpPr>
          <p:spPr>
            <a:xfrm>
              <a:off x="0" y="0"/>
              <a:ext cx="2066840" cy="1014830"/>
            </a:xfrm>
            <a:custGeom>
              <a:avLst/>
              <a:gdLst/>
              <a:ahLst/>
              <a:cxnLst/>
              <a:rect l="l" t="t" r="r" b="b"/>
              <a:pathLst>
                <a:path w="2066840" h="1014830" extrusionOk="0">
                  <a:moveTo>
                    <a:pt x="0" y="0"/>
                  </a:moveTo>
                  <a:lnTo>
                    <a:pt x="2066840" y="0"/>
                  </a:lnTo>
                  <a:lnTo>
                    <a:pt x="2066840" y="1014830"/>
                  </a:lnTo>
                  <a:lnTo>
                    <a:pt x="0" y="1014830"/>
                  </a:lnTo>
                  <a:close/>
                </a:path>
              </a:pathLst>
            </a:custGeom>
            <a:solidFill>
              <a:srgbClr val="F3FFFD"/>
            </a:solidFill>
            <a:ln>
              <a:noFill/>
            </a:ln>
          </p:spPr>
        </p:sp>
        <p:sp>
          <p:nvSpPr>
            <p:cNvPr id="196" name="Google Shape;196;p19"/>
            <p:cNvSpPr txBox="1"/>
            <p:nvPr/>
          </p:nvSpPr>
          <p:spPr>
            <a:xfrm>
              <a:off x="0" y="-38100"/>
              <a:ext cx="2066700" cy="10530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47722"/>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223749"/>
                </a:solidFill>
                <a:effectLst/>
                <a:uLnTx/>
                <a:uFillTx/>
                <a:latin typeface="Calibri"/>
                <a:ea typeface="Calibri"/>
                <a:cs typeface="Calibri"/>
                <a:sym typeface="Calibri"/>
              </a:endParaRPr>
            </a:p>
          </p:txBody>
        </p:sp>
      </p:grpSp>
      <p:sp>
        <p:nvSpPr>
          <p:cNvPr id="197" name="Google Shape;197;p19"/>
          <p:cNvSpPr/>
          <p:nvPr/>
        </p:nvSpPr>
        <p:spPr>
          <a:xfrm>
            <a:off x="1387182" y="2573652"/>
            <a:ext cx="2184853" cy="412354"/>
          </a:xfrm>
          <a:custGeom>
            <a:avLst/>
            <a:gdLst/>
            <a:ahLst/>
            <a:cxnLst/>
            <a:rect l="l" t="t" r="r" b="b"/>
            <a:pathLst>
              <a:path w="1298575" h="245084" extrusionOk="0">
                <a:moveTo>
                  <a:pt x="1219156" y="0"/>
                </a:moveTo>
                <a:lnTo>
                  <a:pt x="79418" y="0"/>
                </a:lnTo>
                <a:cubicBezTo>
                  <a:pt x="79418" y="43699"/>
                  <a:pt x="44079" y="79418"/>
                  <a:pt x="0" y="79418"/>
                </a:cubicBezTo>
                <a:lnTo>
                  <a:pt x="0" y="165666"/>
                </a:lnTo>
                <a:cubicBezTo>
                  <a:pt x="43699" y="165666"/>
                  <a:pt x="79418" y="201005"/>
                  <a:pt x="79418" y="245084"/>
                </a:cubicBezTo>
                <a:lnTo>
                  <a:pt x="1219156" y="245084"/>
                </a:lnTo>
                <a:cubicBezTo>
                  <a:pt x="1219156" y="201385"/>
                  <a:pt x="1254495" y="165666"/>
                  <a:pt x="1298575" y="165666"/>
                </a:cubicBezTo>
                <a:lnTo>
                  <a:pt x="1298575" y="79418"/>
                </a:lnTo>
                <a:cubicBezTo>
                  <a:pt x="1254875" y="79418"/>
                  <a:pt x="1219156" y="44079"/>
                  <a:pt x="1219156" y="0"/>
                </a:cubicBezTo>
                <a:close/>
              </a:path>
            </a:pathLst>
          </a:custGeom>
          <a:solidFill>
            <a:srgbClr val="FFD348"/>
          </a:solidFill>
          <a:ln>
            <a:noFill/>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00" b="0" i="0" u="none" strike="noStrike" kern="0" cap="none" spc="0" normalizeH="0" baseline="0" noProof="0">
              <a:ln>
                <a:noFill/>
              </a:ln>
              <a:solidFill>
                <a:srgbClr val="000000"/>
              </a:solidFill>
              <a:effectLst/>
              <a:uLnTx/>
              <a:uFillTx/>
              <a:latin typeface="Arial"/>
              <a:cs typeface="Arial"/>
              <a:sym typeface="Arial"/>
            </a:endParaRPr>
          </a:p>
        </p:txBody>
      </p:sp>
      <p:grpSp>
        <p:nvGrpSpPr>
          <p:cNvPr id="198" name="Google Shape;198;p19"/>
          <p:cNvGrpSpPr/>
          <p:nvPr/>
        </p:nvGrpSpPr>
        <p:grpSpPr>
          <a:xfrm>
            <a:off x="4705884" y="2630228"/>
            <a:ext cx="3923793" cy="1999068"/>
            <a:chOff x="0" y="-38100"/>
            <a:chExt cx="2066840" cy="1053000"/>
          </a:xfrm>
        </p:grpSpPr>
        <p:sp>
          <p:nvSpPr>
            <p:cNvPr id="199" name="Google Shape;199;p19"/>
            <p:cNvSpPr/>
            <p:nvPr/>
          </p:nvSpPr>
          <p:spPr>
            <a:xfrm>
              <a:off x="0" y="0"/>
              <a:ext cx="2066840" cy="1014830"/>
            </a:xfrm>
            <a:custGeom>
              <a:avLst/>
              <a:gdLst/>
              <a:ahLst/>
              <a:cxnLst/>
              <a:rect l="l" t="t" r="r" b="b"/>
              <a:pathLst>
                <a:path w="2066840" h="1014830" extrusionOk="0">
                  <a:moveTo>
                    <a:pt x="0" y="0"/>
                  </a:moveTo>
                  <a:lnTo>
                    <a:pt x="2066840" y="0"/>
                  </a:lnTo>
                  <a:lnTo>
                    <a:pt x="2066840" y="1014830"/>
                  </a:lnTo>
                  <a:lnTo>
                    <a:pt x="0" y="1014830"/>
                  </a:lnTo>
                  <a:close/>
                </a:path>
              </a:pathLst>
            </a:custGeom>
            <a:solidFill>
              <a:srgbClr val="F3FFFD"/>
            </a:solidFill>
            <a:ln>
              <a:noFill/>
            </a:ln>
          </p:spPr>
        </p:sp>
        <p:sp>
          <p:nvSpPr>
            <p:cNvPr id="200" name="Google Shape;200;p19"/>
            <p:cNvSpPr txBox="1"/>
            <p:nvPr/>
          </p:nvSpPr>
          <p:spPr>
            <a:xfrm>
              <a:off x="0" y="-38100"/>
              <a:ext cx="2066700" cy="10530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47722"/>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223749"/>
                </a:solidFill>
                <a:effectLst/>
                <a:uLnTx/>
                <a:uFillTx/>
                <a:latin typeface="Calibri"/>
                <a:ea typeface="Calibri"/>
                <a:cs typeface="Calibri"/>
                <a:sym typeface="Calibri"/>
              </a:endParaRPr>
            </a:p>
          </p:txBody>
        </p:sp>
      </p:grpSp>
      <p:sp>
        <p:nvSpPr>
          <p:cNvPr id="201" name="Google Shape;201;p19"/>
          <p:cNvSpPr/>
          <p:nvPr/>
        </p:nvSpPr>
        <p:spPr>
          <a:xfrm>
            <a:off x="5575375" y="2571750"/>
            <a:ext cx="2185258" cy="412431"/>
          </a:xfrm>
          <a:custGeom>
            <a:avLst/>
            <a:gdLst/>
            <a:ahLst/>
            <a:cxnLst/>
            <a:rect l="l" t="t" r="r" b="b"/>
            <a:pathLst>
              <a:path w="1298575" h="245084" extrusionOk="0">
                <a:moveTo>
                  <a:pt x="1219156" y="0"/>
                </a:moveTo>
                <a:lnTo>
                  <a:pt x="79418" y="0"/>
                </a:lnTo>
                <a:cubicBezTo>
                  <a:pt x="79418" y="43699"/>
                  <a:pt x="44079" y="79418"/>
                  <a:pt x="0" y="79418"/>
                </a:cubicBezTo>
                <a:lnTo>
                  <a:pt x="0" y="165666"/>
                </a:lnTo>
                <a:cubicBezTo>
                  <a:pt x="43699" y="165666"/>
                  <a:pt x="79418" y="201005"/>
                  <a:pt x="79418" y="245084"/>
                </a:cubicBezTo>
                <a:lnTo>
                  <a:pt x="1219156" y="245084"/>
                </a:lnTo>
                <a:cubicBezTo>
                  <a:pt x="1219156" y="201385"/>
                  <a:pt x="1254495" y="165666"/>
                  <a:pt x="1298575" y="165666"/>
                </a:cubicBezTo>
                <a:lnTo>
                  <a:pt x="1298575" y="79418"/>
                </a:lnTo>
                <a:cubicBezTo>
                  <a:pt x="1254875" y="79418"/>
                  <a:pt x="1219156" y="44079"/>
                  <a:pt x="1219156" y="0"/>
                </a:cubicBezTo>
                <a:close/>
              </a:path>
            </a:pathLst>
          </a:custGeom>
          <a:solidFill>
            <a:srgbClr val="3E4677"/>
          </a:solidFill>
          <a:ln>
            <a:noFill/>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19"/>
          <p:cNvSpPr/>
          <p:nvPr/>
        </p:nvSpPr>
        <p:spPr>
          <a:xfrm rot="-249423">
            <a:off x="-1470220" y="-1359209"/>
            <a:ext cx="6206010" cy="3744163"/>
          </a:xfrm>
          <a:custGeom>
            <a:avLst/>
            <a:gdLst/>
            <a:ahLst/>
            <a:cxnLst/>
            <a:rect l="l" t="t" r="r" b="b"/>
            <a:pathLst>
              <a:path w="12410390" h="7487343" extrusionOk="0">
                <a:moveTo>
                  <a:pt x="0" y="0"/>
                </a:moveTo>
                <a:lnTo>
                  <a:pt x="12410390" y="0"/>
                </a:lnTo>
                <a:lnTo>
                  <a:pt x="12410390" y="7487344"/>
                </a:lnTo>
                <a:lnTo>
                  <a:pt x="0" y="7487344"/>
                </a:lnTo>
                <a:lnTo>
                  <a:pt x="0" y="0"/>
                </a:lnTo>
                <a:close/>
              </a:path>
            </a:pathLst>
          </a:custGeom>
          <a:blipFill rotWithShape="1">
            <a:blip r:embed="rId2">
              <a:alphaModFix/>
            </a:blip>
            <a:stretch>
              <a:fillRect/>
            </a:stretch>
          </a:blipFill>
          <a:ln>
            <a:noFill/>
          </a:ln>
        </p:spPr>
      </p:sp>
      <p:sp>
        <p:nvSpPr>
          <p:cNvPr id="203" name="Google Shape;203;p19"/>
          <p:cNvSpPr txBox="1">
            <a:spLocks noGrp="1"/>
          </p:cNvSpPr>
          <p:nvPr>
            <p:ph type="ctrTitle"/>
          </p:nvPr>
        </p:nvSpPr>
        <p:spPr>
          <a:xfrm>
            <a:off x="398475" y="453925"/>
            <a:ext cx="3489900" cy="83745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SzPts val="5150"/>
              <a:buFont typeface="Nunito"/>
              <a:buNone/>
              <a:defRPr sz="2575" b="1">
                <a:latin typeface="Nunito"/>
                <a:ea typeface="Nunito"/>
                <a:cs typeface="Nunito"/>
                <a:sym typeface="Nunito"/>
              </a:defRPr>
            </a:lvl1pPr>
            <a:lvl2pPr lvl="1" rtl="0">
              <a:spcBef>
                <a:spcPts val="0"/>
              </a:spcBef>
              <a:spcAft>
                <a:spcPts val="0"/>
              </a:spcAft>
              <a:buSzPts val="9000"/>
              <a:buNone/>
              <a:defRPr sz="4500"/>
            </a:lvl2pPr>
            <a:lvl3pPr lvl="2" rtl="0">
              <a:spcBef>
                <a:spcPts val="0"/>
              </a:spcBef>
              <a:spcAft>
                <a:spcPts val="0"/>
              </a:spcAft>
              <a:buSzPts val="9000"/>
              <a:buNone/>
              <a:defRPr sz="4500"/>
            </a:lvl3pPr>
            <a:lvl4pPr lvl="3" rtl="0">
              <a:spcBef>
                <a:spcPts val="0"/>
              </a:spcBef>
              <a:spcAft>
                <a:spcPts val="0"/>
              </a:spcAft>
              <a:buSzPts val="9000"/>
              <a:buNone/>
              <a:defRPr sz="4500"/>
            </a:lvl4pPr>
            <a:lvl5pPr lvl="4" rtl="0">
              <a:spcBef>
                <a:spcPts val="0"/>
              </a:spcBef>
              <a:spcAft>
                <a:spcPts val="0"/>
              </a:spcAft>
              <a:buSzPts val="9000"/>
              <a:buNone/>
              <a:defRPr sz="4500"/>
            </a:lvl5pPr>
            <a:lvl6pPr lvl="5" rtl="0">
              <a:spcBef>
                <a:spcPts val="0"/>
              </a:spcBef>
              <a:spcAft>
                <a:spcPts val="0"/>
              </a:spcAft>
              <a:buSzPts val="9000"/>
              <a:buNone/>
              <a:defRPr sz="4500"/>
            </a:lvl6pPr>
            <a:lvl7pPr lvl="6" rtl="0">
              <a:spcBef>
                <a:spcPts val="0"/>
              </a:spcBef>
              <a:spcAft>
                <a:spcPts val="0"/>
              </a:spcAft>
              <a:buSzPts val="9000"/>
              <a:buNone/>
              <a:defRPr sz="4500"/>
            </a:lvl7pPr>
            <a:lvl8pPr lvl="7" rtl="0">
              <a:spcBef>
                <a:spcPts val="0"/>
              </a:spcBef>
              <a:spcAft>
                <a:spcPts val="0"/>
              </a:spcAft>
              <a:buSzPts val="9000"/>
              <a:buNone/>
              <a:defRPr sz="4500"/>
            </a:lvl8pPr>
            <a:lvl9pPr lvl="8" rtl="0">
              <a:spcBef>
                <a:spcPts val="0"/>
              </a:spcBef>
              <a:spcAft>
                <a:spcPts val="0"/>
              </a:spcAft>
              <a:buSzPts val="9000"/>
              <a:buNone/>
              <a:defRPr sz="4500"/>
            </a:lvl9pPr>
          </a:lstStyle>
          <a:p>
            <a:r>
              <a:rPr lang="zh-TW" altLang="en-US"/>
              <a:t>按一下以編輯母片標題樣式</a:t>
            </a:r>
            <a:endParaRPr/>
          </a:p>
        </p:txBody>
      </p:sp>
      <p:sp>
        <p:nvSpPr>
          <p:cNvPr id="204" name="Google Shape;204;p19"/>
          <p:cNvSpPr txBox="1">
            <a:spLocks noGrp="1"/>
          </p:cNvSpPr>
          <p:nvPr>
            <p:ph type="subTitle" idx="1"/>
          </p:nvPr>
        </p:nvSpPr>
        <p:spPr>
          <a:xfrm>
            <a:off x="398475" y="1341100"/>
            <a:ext cx="3265050" cy="592500"/>
          </a:xfrm>
          <a:prstGeom prst="rect">
            <a:avLst/>
          </a:prstGeom>
          <a:noFill/>
          <a:ln>
            <a:noFill/>
          </a:ln>
        </p:spPr>
        <p:txBody>
          <a:bodyPr spcFirstLastPara="1" wrap="square" lIns="91425" tIns="45700" rIns="91425" bIns="45700" anchor="t" anchorCtr="0">
            <a:normAutofit/>
          </a:bodyPr>
          <a:lstStyle>
            <a:lvl1pPr lvl="0" rtl="0">
              <a:spcBef>
                <a:spcPts val="320"/>
              </a:spcBef>
              <a:spcAft>
                <a:spcPts val="0"/>
              </a:spcAft>
              <a:buSzPts val="2700"/>
              <a:buFont typeface="Nunito"/>
              <a:buNone/>
              <a:defRPr sz="1350">
                <a:latin typeface="Nunito"/>
                <a:ea typeface="Nunito"/>
                <a:cs typeface="Nunito"/>
                <a:sym typeface="Nunito"/>
              </a:defRPr>
            </a:lvl1pPr>
            <a:lvl2pPr lvl="1" rtl="0">
              <a:spcBef>
                <a:spcPts val="280"/>
              </a:spcBef>
              <a:spcAft>
                <a:spcPts val="0"/>
              </a:spcAft>
              <a:buClr>
                <a:srgbClr val="888888"/>
              </a:buClr>
              <a:buSzPts val="2800"/>
              <a:buNone/>
              <a:defRPr>
                <a:solidFill>
                  <a:srgbClr val="888888"/>
                </a:solidFill>
              </a:defRPr>
            </a:lvl2pPr>
            <a:lvl3pPr lvl="2" rtl="0">
              <a:spcBef>
                <a:spcPts val="240"/>
              </a:spcBef>
              <a:spcAft>
                <a:spcPts val="0"/>
              </a:spcAft>
              <a:buClr>
                <a:srgbClr val="888888"/>
              </a:buClr>
              <a:buSzPts val="2400"/>
              <a:buNone/>
              <a:defRPr>
                <a:solidFill>
                  <a:srgbClr val="888888"/>
                </a:solidFill>
              </a:defRPr>
            </a:lvl3pPr>
            <a:lvl4pPr lvl="3" rtl="0">
              <a:spcBef>
                <a:spcPts val="200"/>
              </a:spcBef>
              <a:spcAft>
                <a:spcPts val="0"/>
              </a:spcAft>
              <a:buClr>
                <a:srgbClr val="888888"/>
              </a:buClr>
              <a:buSzPts val="2000"/>
              <a:buNone/>
              <a:defRPr>
                <a:solidFill>
                  <a:srgbClr val="888888"/>
                </a:solidFill>
              </a:defRPr>
            </a:lvl4pPr>
            <a:lvl5pPr lvl="4" rtl="0">
              <a:spcBef>
                <a:spcPts val="200"/>
              </a:spcBef>
              <a:spcAft>
                <a:spcPts val="0"/>
              </a:spcAft>
              <a:buClr>
                <a:srgbClr val="888888"/>
              </a:buClr>
              <a:buSzPts val="2000"/>
              <a:buNone/>
              <a:defRPr>
                <a:solidFill>
                  <a:srgbClr val="888888"/>
                </a:solidFill>
              </a:defRPr>
            </a:lvl5pPr>
            <a:lvl6pPr lvl="5" rtl="0">
              <a:spcBef>
                <a:spcPts val="200"/>
              </a:spcBef>
              <a:spcAft>
                <a:spcPts val="0"/>
              </a:spcAft>
              <a:buClr>
                <a:srgbClr val="888888"/>
              </a:buClr>
              <a:buSzPts val="2000"/>
              <a:buNone/>
              <a:defRPr>
                <a:solidFill>
                  <a:srgbClr val="888888"/>
                </a:solidFill>
              </a:defRPr>
            </a:lvl6pPr>
            <a:lvl7pPr lvl="6" rtl="0">
              <a:spcBef>
                <a:spcPts val="200"/>
              </a:spcBef>
              <a:spcAft>
                <a:spcPts val="0"/>
              </a:spcAft>
              <a:buClr>
                <a:srgbClr val="888888"/>
              </a:buClr>
              <a:buSzPts val="2000"/>
              <a:buNone/>
              <a:defRPr>
                <a:solidFill>
                  <a:srgbClr val="888888"/>
                </a:solidFill>
              </a:defRPr>
            </a:lvl7pPr>
            <a:lvl8pPr lvl="7" rtl="0">
              <a:spcBef>
                <a:spcPts val="200"/>
              </a:spcBef>
              <a:spcAft>
                <a:spcPts val="0"/>
              </a:spcAft>
              <a:buClr>
                <a:srgbClr val="888888"/>
              </a:buClr>
              <a:buSzPts val="2000"/>
              <a:buNone/>
              <a:defRPr>
                <a:solidFill>
                  <a:srgbClr val="888888"/>
                </a:solidFill>
              </a:defRPr>
            </a:lvl8pPr>
            <a:lvl9pPr lvl="8" rtl="0">
              <a:spcBef>
                <a:spcPts val="200"/>
              </a:spcBef>
              <a:spcAft>
                <a:spcPts val="0"/>
              </a:spcAft>
              <a:buClr>
                <a:srgbClr val="888888"/>
              </a:buClr>
              <a:buSzPts val="2000"/>
              <a:buNone/>
              <a:defRPr>
                <a:solidFill>
                  <a:srgbClr val="888888"/>
                </a:solidFill>
              </a:defRPr>
            </a:lvl9pPr>
          </a:lstStyle>
          <a:p>
            <a:r>
              <a:rPr lang="zh-TW" altLang="en-US"/>
              <a:t>按一下以編輯母片子標題樣式</a:t>
            </a:r>
            <a:endParaRPr/>
          </a:p>
        </p:txBody>
      </p:sp>
      <p:sp>
        <p:nvSpPr>
          <p:cNvPr id="205" name="Google Shape;205;p19"/>
          <p:cNvSpPr txBox="1">
            <a:spLocks noGrp="1"/>
          </p:cNvSpPr>
          <p:nvPr>
            <p:ph type="subTitle" idx="2"/>
          </p:nvPr>
        </p:nvSpPr>
        <p:spPr>
          <a:xfrm>
            <a:off x="1637162" y="2651950"/>
            <a:ext cx="1733850" cy="255750"/>
          </a:xfrm>
          <a:prstGeom prst="rect">
            <a:avLst/>
          </a:prstGeom>
          <a:noFill/>
          <a:ln>
            <a:noFill/>
          </a:ln>
        </p:spPr>
        <p:txBody>
          <a:bodyPr spcFirstLastPara="1" wrap="square" lIns="91425" tIns="45700" rIns="91425" bIns="45700" anchor="t" anchorCtr="0">
            <a:normAutofit/>
          </a:bodyPr>
          <a:lstStyle>
            <a:lvl1pPr lvl="0" algn="ctr" rtl="0">
              <a:spcBef>
                <a:spcPts val="320"/>
              </a:spcBef>
              <a:spcAft>
                <a:spcPts val="0"/>
              </a:spcAft>
              <a:buSzPts val="2700"/>
              <a:buFont typeface="Nunito"/>
              <a:buNone/>
              <a:defRPr sz="1350" b="1">
                <a:latin typeface="Nunito"/>
                <a:ea typeface="Nunito"/>
                <a:cs typeface="Nunito"/>
                <a:sym typeface="Nunito"/>
              </a:defRPr>
            </a:lvl1pPr>
            <a:lvl2pPr lvl="1" rtl="0">
              <a:spcBef>
                <a:spcPts val="280"/>
              </a:spcBef>
              <a:spcAft>
                <a:spcPts val="0"/>
              </a:spcAft>
              <a:buClr>
                <a:srgbClr val="888888"/>
              </a:buClr>
              <a:buSzPts val="2800"/>
              <a:buNone/>
              <a:defRPr>
                <a:solidFill>
                  <a:srgbClr val="888888"/>
                </a:solidFill>
              </a:defRPr>
            </a:lvl2pPr>
            <a:lvl3pPr lvl="2" rtl="0">
              <a:spcBef>
                <a:spcPts val="240"/>
              </a:spcBef>
              <a:spcAft>
                <a:spcPts val="0"/>
              </a:spcAft>
              <a:buClr>
                <a:srgbClr val="888888"/>
              </a:buClr>
              <a:buSzPts val="2400"/>
              <a:buNone/>
              <a:defRPr>
                <a:solidFill>
                  <a:srgbClr val="888888"/>
                </a:solidFill>
              </a:defRPr>
            </a:lvl3pPr>
            <a:lvl4pPr lvl="3" rtl="0">
              <a:spcBef>
                <a:spcPts val="200"/>
              </a:spcBef>
              <a:spcAft>
                <a:spcPts val="0"/>
              </a:spcAft>
              <a:buClr>
                <a:srgbClr val="888888"/>
              </a:buClr>
              <a:buSzPts val="2000"/>
              <a:buNone/>
              <a:defRPr>
                <a:solidFill>
                  <a:srgbClr val="888888"/>
                </a:solidFill>
              </a:defRPr>
            </a:lvl4pPr>
            <a:lvl5pPr lvl="4" rtl="0">
              <a:spcBef>
                <a:spcPts val="200"/>
              </a:spcBef>
              <a:spcAft>
                <a:spcPts val="0"/>
              </a:spcAft>
              <a:buClr>
                <a:srgbClr val="888888"/>
              </a:buClr>
              <a:buSzPts val="2000"/>
              <a:buNone/>
              <a:defRPr>
                <a:solidFill>
                  <a:srgbClr val="888888"/>
                </a:solidFill>
              </a:defRPr>
            </a:lvl5pPr>
            <a:lvl6pPr lvl="5" rtl="0">
              <a:spcBef>
                <a:spcPts val="200"/>
              </a:spcBef>
              <a:spcAft>
                <a:spcPts val="0"/>
              </a:spcAft>
              <a:buClr>
                <a:srgbClr val="888888"/>
              </a:buClr>
              <a:buSzPts val="2000"/>
              <a:buNone/>
              <a:defRPr>
                <a:solidFill>
                  <a:srgbClr val="888888"/>
                </a:solidFill>
              </a:defRPr>
            </a:lvl6pPr>
            <a:lvl7pPr lvl="6" rtl="0">
              <a:spcBef>
                <a:spcPts val="200"/>
              </a:spcBef>
              <a:spcAft>
                <a:spcPts val="0"/>
              </a:spcAft>
              <a:buClr>
                <a:srgbClr val="888888"/>
              </a:buClr>
              <a:buSzPts val="2000"/>
              <a:buNone/>
              <a:defRPr>
                <a:solidFill>
                  <a:srgbClr val="888888"/>
                </a:solidFill>
              </a:defRPr>
            </a:lvl7pPr>
            <a:lvl8pPr lvl="7" rtl="0">
              <a:spcBef>
                <a:spcPts val="200"/>
              </a:spcBef>
              <a:spcAft>
                <a:spcPts val="0"/>
              </a:spcAft>
              <a:buClr>
                <a:srgbClr val="888888"/>
              </a:buClr>
              <a:buSzPts val="2000"/>
              <a:buNone/>
              <a:defRPr>
                <a:solidFill>
                  <a:srgbClr val="888888"/>
                </a:solidFill>
              </a:defRPr>
            </a:lvl8pPr>
            <a:lvl9pPr lvl="8" rtl="0">
              <a:spcBef>
                <a:spcPts val="200"/>
              </a:spcBef>
              <a:spcAft>
                <a:spcPts val="0"/>
              </a:spcAft>
              <a:buClr>
                <a:srgbClr val="888888"/>
              </a:buClr>
              <a:buSzPts val="2000"/>
              <a:buNone/>
              <a:defRPr>
                <a:solidFill>
                  <a:srgbClr val="888888"/>
                </a:solidFill>
              </a:defRPr>
            </a:lvl9pPr>
          </a:lstStyle>
          <a:p>
            <a:r>
              <a:rPr lang="zh-TW" altLang="en-US"/>
              <a:t>按一下以編輯母片子標題樣式</a:t>
            </a:r>
            <a:endParaRPr/>
          </a:p>
        </p:txBody>
      </p:sp>
      <p:sp>
        <p:nvSpPr>
          <p:cNvPr id="206" name="Google Shape;206;p19"/>
          <p:cNvSpPr txBox="1">
            <a:spLocks noGrp="1"/>
          </p:cNvSpPr>
          <p:nvPr>
            <p:ph type="subTitle" idx="3"/>
          </p:nvPr>
        </p:nvSpPr>
        <p:spPr>
          <a:xfrm>
            <a:off x="5800857" y="2651950"/>
            <a:ext cx="1733850" cy="255750"/>
          </a:xfrm>
          <a:prstGeom prst="rect">
            <a:avLst/>
          </a:prstGeom>
          <a:noFill/>
          <a:ln>
            <a:noFill/>
          </a:ln>
        </p:spPr>
        <p:txBody>
          <a:bodyPr spcFirstLastPara="1" wrap="square" lIns="91425" tIns="45700" rIns="91425" bIns="45700" anchor="t" anchorCtr="0">
            <a:normAutofit/>
          </a:bodyPr>
          <a:lstStyle>
            <a:lvl1pPr lvl="0" algn="ctr" rtl="0">
              <a:spcBef>
                <a:spcPts val="320"/>
              </a:spcBef>
              <a:spcAft>
                <a:spcPts val="0"/>
              </a:spcAft>
              <a:buClr>
                <a:schemeClr val="lt1"/>
              </a:buClr>
              <a:buSzPts val="2700"/>
              <a:buFont typeface="Nunito"/>
              <a:buNone/>
              <a:defRPr sz="1350" b="1">
                <a:solidFill>
                  <a:schemeClr val="lt1"/>
                </a:solidFill>
                <a:latin typeface="Nunito"/>
                <a:ea typeface="Nunito"/>
                <a:cs typeface="Nunito"/>
                <a:sym typeface="Nunito"/>
              </a:defRPr>
            </a:lvl1pPr>
            <a:lvl2pPr lvl="1" rtl="0">
              <a:spcBef>
                <a:spcPts val="280"/>
              </a:spcBef>
              <a:spcAft>
                <a:spcPts val="0"/>
              </a:spcAft>
              <a:buClr>
                <a:schemeClr val="lt1"/>
              </a:buClr>
              <a:buSzPts val="2800"/>
              <a:buNone/>
              <a:defRPr>
                <a:solidFill>
                  <a:schemeClr val="lt1"/>
                </a:solidFill>
              </a:defRPr>
            </a:lvl2pPr>
            <a:lvl3pPr lvl="2" rtl="0">
              <a:spcBef>
                <a:spcPts val="240"/>
              </a:spcBef>
              <a:spcAft>
                <a:spcPts val="0"/>
              </a:spcAft>
              <a:buClr>
                <a:schemeClr val="lt1"/>
              </a:buClr>
              <a:buSzPts val="2400"/>
              <a:buNone/>
              <a:defRPr>
                <a:solidFill>
                  <a:schemeClr val="lt1"/>
                </a:solidFill>
              </a:defRPr>
            </a:lvl3pPr>
            <a:lvl4pPr lvl="3" rtl="0">
              <a:spcBef>
                <a:spcPts val="200"/>
              </a:spcBef>
              <a:spcAft>
                <a:spcPts val="0"/>
              </a:spcAft>
              <a:buClr>
                <a:schemeClr val="lt1"/>
              </a:buClr>
              <a:buSzPts val="2000"/>
              <a:buNone/>
              <a:defRPr>
                <a:solidFill>
                  <a:schemeClr val="lt1"/>
                </a:solidFill>
              </a:defRPr>
            </a:lvl4pPr>
            <a:lvl5pPr lvl="4" rtl="0">
              <a:spcBef>
                <a:spcPts val="200"/>
              </a:spcBef>
              <a:spcAft>
                <a:spcPts val="0"/>
              </a:spcAft>
              <a:buClr>
                <a:schemeClr val="lt1"/>
              </a:buClr>
              <a:buSzPts val="2000"/>
              <a:buNone/>
              <a:defRPr>
                <a:solidFill>
                  <a:schemeClr val="lt1"/>
                </a:solidFill>
              </a:defRPr>
            </a:lvl5pPr>
            <a:lvl6pPr lvl="5" rtl="0">
              <a:spcBef>
                <a:spcPts val="200"/>
              </a:spcBef>
              <a:spcAft>
                <a:spcPts val="0"/>
              </a:spcAft>
              <a:buClr>
                <a:schemeClr val="lt1"/>
              </a:buClr>
              <a:buSzPts val="2000"/>
              <a:buNone/>
              <a:defRPr>
                <a:solidFill>
                  <a:schemeClr val="lt1"/>
                </a:solidFill>
              </a:defRPr>
            </a:lvl6pPr>
            <a:lvl7pPr lvl="6" rtl="0">
              <a:spcBef>
                <a:spcPts val="200"/>
              </a:spcBef>
              <a:spcAft>
                <a:spcPts val="0"/>
              </a:spcAft>
              <a:buClr>
                <a:schemeClr val="lt1"/>
              </a:buClr>
              <a:buSzPts val="2000"/>
              <a:buNone/>
              <a:defRPr>
                <a:solidFill>
                  <a:schemeClr val="lt1"/>
                </a:solidFill>
              </a:defRPr>
            </a:lvl7pPr>
            <a:lvl8pPr lvl="7" rtl="0">
              <a:spcBef>
                <a:spcPts val="200"/>
              </a:spcBef>
              <a:spcAft>
                <a:spcPts val="0"/>
              </a:spcAft>
              <a:buClr>
                <a:schemeClr val="lt1"/>
              </a:buClr>
              <a:buSzPts val="2000"/>
              <a:buNone/>
              <a:defRPr>
                <a:solidFill>
                  <a:schemeClr val="lt1"/>
                </a:solidFill>
              </a:defRPr>
            </a:lvl8pPr>
            <a:lvl9pPr lvl="8" rtl="0">
              <a:spcBef>
                <a:spcPts val="200"/>
              </a:spcBef>
              <a:spcAft>
                <a:spcPts val="0"/>
              </a:spcAft>
              <a:buClr>
                <a:schemeClr val="lt1"/>
              </a:buClr>
              <a:buSzPts val="2000"/>
              <a:buNone/>
              <a:defRPr>
                <a:solidFill>
                  <a:schemeClr val="lt1"/>
                </a:solidFill>
              </a:defRPr>
            </a:lvl9pPr>
          </a:lstStyle>
          <a:p>
            <a:r>
              <a:rPr lang="zh-TW" altLang="en-US"/>
              <a:t>按一下以編輯母片子標題樣式</a:t>
            </a:r>
            <a:endParaRPr/>
          </a:p>
        </p:txBody>
      </p:sp>
    </p:spTree>
    <p:extLst>
      <p:ext uri="{BB962C8B-B14F-4D97-AF65-F5344CB8AC3E}">
        <p14:creationId xmlns:p14="http://schemas.microsoft.com/office/powerpoint/2010/main" val="4164641732"/>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5">
  <p:cSld name="Content 5">
    <p:bg>
      <p:bgPr>
        <a:solidFill>
          <a:schemeClr val="dk2"/>
        </a:solidFill>
        <a:effectLst/>
      </p:bgPr>
    </p:bg>
    <p:spTree>
      <p:nvGrpSpPr>
        <p:cNvPr id="1" name="Shape 138"/>
        <p:cNvGrpSpPr/>
        <p:nvPr/>
      </p:nvGrpSpPr>
      <p:grpSpPr>
        <a:xfrm>
          <a:off x="0" y="0"/>
          <a:ext cx="0" cy="0"/>
          <a:chOff x="0" y="0"/>
          <a:chExt cx="0" cy="0"/>
        </a:xfrm>
      </p:grpSpPr>
      <p:grpSp>
        <p:nvGrpSpPr>
          <p:cNvPr id="139" name="Google Shape;139;p12"/>
          <p:cNvGrpSpPr/>
          <p:nvPr/>
        </p:nvGrpSpPr>
        <p:grpSpPr>
          <a:xfrm>
            <a:off x="-289995" y="-505342"/>
            <a:ext cx="5191475" cy="6224262"/>
            <a:chOff x="0" y="0"/>
            <a:chExt cx="13843933" cy="16598032"/>
          </a:xfrm>
        </p:grpSpPr>
        <p:sp>
          <p:nvSpPr>
            <p:cNvPr id="140" name="Google Shape;140;p12"/>
            <p:cNvSpPr/>
            <p:nvPr/>
          </p:nvSpPr>
          <p:spPr>
            <a:xfrm>
              <a:off x="0" y="1347578"/>
              <a:ext cx="10747561" cy="14151545"/>
            </a:xfrm>
            <a:custGeom>
              <a:avLst/>
              <a:gdLst/>
              <a:ahLst/>
              <a:cxnLst/>
              <a:rect l="l" t="t" r="r" b="b"/>
              <a:pathLst>
                <a:path w="2122975" h="2795367" extrusionOk="0">
                  <a:moveTo>
                    <a:pt x="0" y="0"/>
                  </a:moveTo>
                  <a:lnTo>
                    <a:pt x="2122975" y="0"/>
                  </a:lnTo>
                  <a:lnTo>
                    <a:pt x="2122975" y="2795367"/>
                  </a:lnTo>
                  <a:lnTo>
                    <a:pt x="0" y="2795367"/>
                  </a:lnTo>
                  <a:close/>
                </a:path>
              </a:pathLst>
            </a:custGeom>
            <a:solidFill>
              <a:srgbClr val="A16B9F"/>
            </a:solidFill>
            <a:ln>
              <a:noFill/>
            </a:ln>
          </p:spPr>
        </p:sp>
        <p:sp>
          <p:nvSpPr>
            <p:cNvPr id="141" name="Google Shape;141;p12"/>
            <p:cNvSpPr/>
            <p:nvPr/>
          </p:nvSpPr>
          <p:spPr>
            <a:xfrm flipH="1">
              <a:off x="7145922" y="13529125"/>
              <a:ext cx="6698011" cy="3068907"/>
            </a:xfrm>
            <a:custGeom>
              <a:avLst/>
              <a:gdLst/>
              <a:ahLst/>
              <a:cxnLst/>
              <a:rect l="l" t="t" r="r" b="b"/>
              <a:pathLst>
                <a:path w="6698011" h="3068907" extrusionOk="0">
                  <a:moveTo>
                    <a:pt x="6698011" y="0"/>
                  </a:moveTo>
                  <a:lnTo>
                    <a:pt x="0" y="0"/>
                  </a:lnTo>
                  <a:lnTo>
                    <a:pt x="0" y="3068907"/>
                  </a:lnTo>
                  <a:lnTo>
                    <a:pt x="6698011" y="3068907"/>
                  </a:lnTo>
                  <a:lnTo>
                    <a:pt x="6698011" y="0"/>
                  </a:lnTo>
                  <a:close/>
                </a:path>
              </a:pathLst>
            </a:custGeom>
            <a:blipFill rotWithShape="1">
              <a:blip r:embed="rId2">
                <a:alphaModFix/>
              </a:blip>
              <a:stretch>
                <a:fillRect/>
              </a:stretch>
            </a:blipFill>
            <a:ln>
              <a:noFill/>
            </a:ln>
          </p:spPr>
        </p:sp>
        <p:sp>
          <p:nvSpPr>
            <p:cNvPr id="142" name="Google Shape;142;p12"/>
            <p:cNvSpPr/>
            <p:nvPr/>
          </p:nvSpPr>
          <p:spPr>
            <a:xfrm rot="10800000" flipH="1">
              <a:off x="6123487" y="0"/>
              <a:ext cx="6698011" cy="3068907"/>
            </a:xfrm>
            <a:custGeom>
              <a:avLst/>
              <a:gdLst/>
              <a:ahLst/>
              <a:cxnLst/>
              <a:rect l="l" t="t" r="r" b="b"/>
              <a:pathLst>
                <a:path w="6698011" h="3068907" extrusionOk="0">
                  <a:moveTo>
                    <a:pt x="6698011" y="0"/>
                  </a:moveTo>
                  <a:lnTo>
                    <a:pt x="0" y="0"/>
                  </a:lnTo>
                  <a:lnTo>
                    <a:pt x="0" y="3068907"/>
                  </a:lnTo>
                  <a:lnTo>
                    <a:pt x="6698011" y="3068907"/>
                  </a:lnTo>
                  <a:lnTo>
                    <a:pt x="6698011" y="0"/>
                  </a:lnTo>
                  <a:close/>
                </a:path>
              </a:pathLst>
            </a:custGeom>
            <a:blipFill rotWithShape="1">
              <a:blip r:embed="rId2">
                <a:alphaModFix/>
              </a:blip>
              <a:stretch>
                <a:fillRect/>
              </a:stretch>
            </a:blipFill>
            <a:ln>
              <a:noFill/>
            </a:ln>
          </p:spPr>
        </p:sp>
      </p:grpSp>
      <p:sp>
        <p:nvSpPr>
          <p:cNvPr id="143" name="Google Shape;143;p12"/>
          <p:cNvSpPr txBox="1">
            <a:spLocks noGrp="1"/>
          </p:cNvSpPr>
          <p:nvPr>
            <p:ph type="ctrTitle"/>
          </p:nvPr>
        </p:nvSpPr>
        <p:spPr>
          <a:xfrm>
            <a:off x="327537" y="453925"/>
            <a:ext cx="2760750" cy="4426200"/>
          </a:xfrm>
          <a:prstGeom prst="rect">
            <a:avLst/>
          </a:prstGeom>
          <a:noFill/>
          <a:ln>
            <a:noFill/>
          </a:ln>
        </p:spPr>
        <p:txBody>
          <a:bodyPr spcFirstLastPara="1" wrap="square" lIns="91425" tIns="45700" rIns="91425" bIns="45700" anchor="t" anchorCtr="0">
            <a:normAutofit/>
          </a:bodyPr>
          <a:lstStyle>
            <a:lvl1pPr lvl="0" rtl="0">
              <a:spcBef>
                <a:spcPts val="0"/>
              </a:spcBef>
              <a:spcAft>
                <a:spcPts val="0"/>
              </a:spcAft>
              <a:buClr>
                <a:srgbClr val="F0F1C1"/>
              </a:buClr>
              <a:buSzPts val="5150"/>
              <a:buFont typeface="Nunito"/>
              <a:buNone/>
              <a:defRPr sz="2575">
                <a:solidFill>
                  <a:srgbClr val="F0F1C1"/>
                </a:solidFill>
                <a:latin typeface="Nunito"/>
                <a:ea typeface="Nunito"/>
                <a:cs typeface="Nunito"/>
                <a:sym typeface="Nunito"/>
              </a:defRPr>
            </a:lvl1pPr>
            <a:lvl2pPr lvl="1" rtl="0">
              <a:spcBef>
                <a:spcPts val="0"/>
              </a:spcBef>
              <a:spcAft>
                <a:spcPts val="0"/>
              </a:spcAft>
              <a:buSzPts val="9000"/>
              <a:buNone/>
              <a:defRPr sz="4500"/>
            </a:lvl2pPr>
            <a:lvl3pPr lvl="2" rtl="0">
              <a:spcBef>
                <a:spcPts val="0"/>
              </a:spcBef>
              <a:spcAft>
                <a:spcPts val="0"/>
              </a:spcAft>
              <a:buSzPts val="9000"/>
              <a:buNone/>
              <a:defRPr sz="4500"/>
            </a:lvl3pPr>
            <a:lvl4pPr lvl="3" rtl="0">
              <a:spcBef>
                <a:spcPts val="0"/>
              </a:spcBef>
              <a:spcAft>
                <a:spcPts val="0"/>
              </a:spcAft>
              <a:buSzPts val="9000"/>
              <a:buNone/>
              <a:defRPr sz="4500"/>
            </a:lvl4pPr>
            <a:lvl5pPr lvl="4" rtl="0">
              <a:spcBef>
                <a:spcPts val="0"/>
              </a:spcBef>
              <a:spcAft>
                <a:spcPts val="0"/>
              </a:spcAft>
              <a:buSzPts val="9000"/>
              <a:buNone/>
              <a:defRPr sz="4500"/>
            </a:lvl5pPr>
            <a:lvl6pPr lvl="5" rtl="0">
              <a:spcBef>
                <a:spcPts val="0"/>
              </a:spcBef>
              <a:spcAft>
                <a:spcPts val="0"/>
              </a:spcAft>
              <a:buSzPts val="9000"/>
              <a:buNone/>
              <a:defRPr sz="4500"/>
            </a:lvl6pPr>
            <a:lvl7pPr lvl="6" rtl="0">
              <a:spcBef>
                <a:spcPts val="0"/>
              </a:spcBef>
              <a:spcAft>
                <a:spcPts val="0"/>
              </a:spcAft>
              <a:buSzPts val="9000"/>
              <a:buNone/>
              <a:defRPr sz="4500"/>
            </a:lvl7pPr>
            <a:lvl8pPr lvl="7" rtl="0">
              <a:spcBef>
                <a:spcPts val="0"/>
              </a:spcBef>
              <a:spcAft>
                <a:spcPts val="0"/>
              </a:spcAft>
              <a:buSzPts val="9000"/>
              <a:buNone/>
              <a:defRPr sz="4500"/>
            </a:lvl8pPr>
            <a:lvl9pPr lvl="8" rtl="0">
              <a:spcBef>
                <a:spcPts val="0"/>
              </a:spcBef>
              <a:spcAft>
                <a:spcPts val="0"/>
              </a:spcAft>
              <a:buSzPts val="9000"/>
              <a:buNone/>
              <a:defRPr sz="4500"/>
            </a:lvl9pPr>
          </a:lstStyle>
          <a:p>
            <a:r>
              <a:rPr lang="zh-TW" altLang="en-US"/>
              <a:t>按一下以編輯母片標題樣式</a:t>
            </a:r>
            <a:endParaRPr/>
          </a:p>
        </p:txBody>
      </p:sp>
      <p:sp>
        <p:nvSpPr>
          <p:cNvPr id="144" name="Google Shape;144;p12"/>
          <p:cNvSpPr txBox="1">
            <a:spLocks noGrp="1"/>
          </p:cNvSpPr>
          <p:nvPr>
            <p:ph type="body" idx="1"/>
          </p:nvPr>
        </p:nvSpPr>
        <p:spPr>
          <a:xfrm>
            <a:off x="4510382" y="502450"/>
            <a:ext cx="3228450" cy="2263050"/>
          </a:xfrm>
          <a:prstGeom prst="rect">
            <a:avLst/>
          </a:prstGeom>
          <a:noFill/>
          <a:ln>
            <a:noFill/>
          </a:ln>
        </p:spPr>
        <p:txBody>
          <a:bodyPr spcFirstLastPara="1" wrap="square" lIns="91425" tIns="45700" rIns="91425" bIns="45700" anchor="t" anchorCtr="0">
            <a:normAutofit/>
          </a:bodyPr>
          <a:lstStyle>
            <a:lvl1pPr marL="228600" marR="0" lvl="0" indent="-215900" rtl="0">
              <a:spcBef>
                <a:spcPts val="320"/>
              </a:spcBef>
              <a:spcAft>
                <a:spcPts val="0"/>
              </a:spcAft>
              <a:buClr>
                <a:srgbClr val="F0F1C1"/>
              </a:buClr>
              <a:buSzPts val="3200"/>
              <a:buFont typeface="Nunito ExtraBold"/>
              <a:buChar char="•"/>
              <a:defRPr sz="1600" i="0" u="none" strike="noStrike" cap="none">
                <a:solidFill>
                  <a:srgbClr val="F0F1C1"/>
                </a:solidFill>
                <a:latin typeface="Nunito ExtraBold"/>
                <a:ea typeface="Nunito ExtraBold"/>
                <a:cs typeface="Nunito ExtraBold"/>
                <a:sym typeface="Nunito ExtraBold"/>
              </a:defRPr>
            </a:lvl1pPr>
            <a:lvl2pPr marL="457200" marR="0" lvl="1" indent="-203200" rtl="0">
              <a:spcBef>
                <a:spcPts val="280"/>
              </a:spcBef>
              <a:spcAft>
                <a:spcPts val="0"/>
              </a:spcAft>
              <a:buClr>
                <a:srgbClr val="F0F1C1"/>
              </a:buClr>
              <a:buSzPts val="2800"/>
              <a:buFont typeface="Nunito"/>
              <a:buChar char="–"/>
              <a:defRPr sz="1400" i="0" u="none" strike="noStrike" cap="none">
                <a:solidFill>
                  <a:srgbClr val="F0F1C1"/>
                </a:solidFill>
                <a:latin typeface="Nunito"/>
                <a:ea typeface="Nunito"/>
                <a:cs typeface="Nunito"/>
                <a:sym typeface="Nunito"/>
              </a:defRPr>
            </a:lvl2pPr>
            <a:lvl3pPr marL="685800" marR="0" lvl="2" indent="-190500" rtl="0">
              <a:spcBef>
                <a:spcPts val="240"/>
              </a:spcBef>
              <a:spcAft>
                <a:spcPts val="0"/>
              </a:spcAft>
              <a:buClr>
                <a:srgbClr val="F0F1C1"/>
              </a:buClr>
              <a:buSzPts val="2400"/>
              <a:buFont typeface="Nunito"/>
              <a:buChar char="•"/>
              <a:defRPr sz="1200" i="0" u="none" strike="noStrike" cap="none">
                <a:solidFill>
                  <a:srgbClr val="F0F1C1"/>
                </a:solidFill>
                <a:latin typeface="Nunito"/>
                <a:ea typeface="Nunito"/>
                <a:cs typeface="Nunito"/>
                <a:sym typeface="Nunito"/>
              </a:defRPr>
            </a:lvl3pPr>
            <a:lvl4pPr marL="914400" marR="0" lvl="3" indent="-177800" rtl="0">
              <a:spcBef>
                <a:spcPts val="200"/>
              </a:spcBef>
              <a:spcAft>
                <a:spcPts val="0"/>
              </a:spcAft>
              <a:buClr>
                <a:srgbClr val="F0F1C1"/>
              </a:buClr>
              <a:buSzPts val="2000"/>
              <a:buFont typeface="Nunito"/>
              <a:buChar char="–"/>
              <a:defRPr sz="1000" i="0" u="none" strike="noStrike" cap="none">
                <a:solidFill>
                  <a:srgbClr val="F0F1C1"/>
                </a:solidFill>
                <a:latin typeface="Nunito"/>
                <a:ea typeface="Nunito"/>
                <a:cs typeface="Nunito"/>
                <a:sym typeface="Nunito"/>
              </a:defRPr>
            </a:lvl4pPr>
            <a:lvl5pPr marL="1143000" marR="0" lvl="4" indent="-177800" rtl="0">
              <a:spcBef>
                <a:spcPts val="200"/>
              </a:spcBef>
              <a:spcAft>
                <a:spcPts val="0"/>
              </a:spcAft>
              <a:buClr>
                <a:srgbClr val="F0F1C1"/>
              </a:buClr>
              <a:buSzPts val="2000"/>
              <a:buFont typeface="Nunito"/>
              <a:buChar char="»"/>
              <a:defRPr sz="1000" i="0" u="none" strike="noStrike" cap="none">
                <a:solidFill>
                  <a:srgbClr val="F0F1C1"/>
                </a:solidFill>
                <a:latin typeface="Nunito"/>
                <a:ea typeface="Nunito"/>
                <a:cs typeface="Nunito"/>
                <a:sym typeface="Nunito"/>
              </a:defRPr>
            </a:lvl5pPr>
            <a:lvl6pPr marL="1371600" marR="0" lvl="5" indent="-177800" rtl="0">
              <a:spcBef>
                <a:spcPts val="200"/>
              </a:spcBef>
              <a:spcAft>
                <a:spcPts val="0"/>
              </a:spcAft>
              <a:buClr>
                <a:srgbClr val="F0F1C1"/>
              </a:buClr>
              <a:buSzPts val="2000"/>
              <a:buFont typeface="Nunito"/>
              <a:buChar char="•"/>
              <a:defRPr sz="1000" i="0" u="none" strike="noStrike" cap="none">
                <a:solidFill>
                  <a:srgbClr val="F0F1C1"/>
                </a:solidFill>
                <a:latin typeface="Nunito"/>
                <a:ea typeface="Nunito"/>
                <a:cs typeface="Nunito"/>
                <a:sym typeface="Nunito"/>
              </a:defRPr>
            </a:lvl6pPr>
            <a:lvl7pPr marL="1600200" marR="0" lvl="6" indent="-177800" rtl="0">
              <a:spcBef>
                <a:spcPts val="200"/>
              </a:spcBef>
              <a:spcAft>
                <a:spcPts val="0"/>
              </a:spcAft>
              <a:buClr>
                <a:srgbClr val="F0F1C1"/>
              </a:buClr>
              <a:buSzPts val="2000"/>
              <a:buFont typeface="Nunito"/>
              <a:buChar char="•"/>
              <a:defRPr sz="1000" i="0" u="none" strike="noStrike" cap="none">
                <a:solidFill>
                  <a:srgbClr val="F0F1C1"/>
                </a:solidFill>
                <a:latin typeface="Nunito"/>
                <a:ea typeface="Nunito"/>
                <a:cs typeface="Nunito"/>
                <a:sym typeface="Nunito"/>
              </a:defRPr>
            </a:lvl7pPr>
            <a:lvl8pPr marL="1828800" marR="0" lvl="7" indent="-177800" rtl="0">
              <a:spcBef>
                <a:spcPts val="200"/>
              </a:spcBef>
              <a:spcAft>
                <a:spcPts val="0"/>
              </a:spcAft>
              <a:buClr>
                <a:srgbClr val="F0F1C1"/>
              </a:buClr>
              <a:buSzPts val="2000"/>
              <a:buFont typeface="Nunito"/>
              <a:buChar char="•"/>
              <a:defRPr sz="1000" i="0" u="none" strike="noStrike" cap="none">
                <a:solidFill>
                  <a:srgbClr val="F0F1C1"/>
                </a:solidFill>
                <a:latin typeface="Nunito"/>
                <a:ea typeface="Nunito"/>
                <a:cs typeface="Nunito"/>
                <a:sym typeface="Nunito"/>
              </a:defRPr>
            </a:lvl8pPr>
            <a:lvl9pPr marL="2057400" marR="0" lvl="8" indent="-177800" rtl="0">
              <a:spcBef>
                <a:spcPts val="200"/>
              </a:spcBef>
              <a:spcAft>
                <a:spcPts val="0"/>
              </a:spcAft>
              <a:buClr>
                <a:srgbClr val="F0F1C1"/>
              </a:buClr>
              <a:buSzPts val="2000"/>
              <a:buFont typeface="Nunito"/>
              <a:buChar char="•"/>
              <a:defRPr sz="1000" i="0" u="none" strike="noStrike" cap="none">
                <a:solidFill>
                  <a:srgbClr val="F0F1C1"/>
                </a:solidFill>
                <a:latin typeface="Nunito"/>
                <a:ea typeface="Nunito"/>
                <a:cs typeface="Nunito"/>
                <a:sym typeface="Nunito"/>
              </a:defRPr>
            </a:lvl9pPr>
          </a:lstStyle>
          <a:p>
            <a:pPr lvl="0"/>
            <a:r>
              <a:rPr lang="zh-TW" altLang="en-US"/>
              <a:t>按一下以編輯母片文字樣式</a:t>
            </a:r>
          </a:p>
        </p:txBody>
      </p:sp>
    </p:spTree>
    <p:extLst>
      <p:ext uri="{BB962C8B-B14F-4D97-AF65-F5344CB8AC3E}">
        <p14:creationId xmlns:p14="http://schemas.microsoft.com/office/powerpoint/2010/main" val="1861112380"/>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 Photos">
  <p:cSld name="3 Photos">
    <p:bg>
      <p:bgPr>
        <a:solidFill>
          <a:schemeClr val="accent5"/>
        </a:solidFill>
        <a:effectLst/>
      </p:bgPr>
    </p:bg>
    <p:spTree>
      <p:nvGrpSpPr>
        <p:cNvPr id="1" name="Shape 76"/>
        <p:cNvGrpSpPr/>
        <p:nvPr/>
      </p:nvGrpSpPr>
      <p:grpSpPr>
        <a:xfrm>
          <a:off x="0" y="0"/>
          <a:ext cx="0" cy="0"/>
          <a:chOff x="0" y="0"/>
          <a:chExt cx="0" cy="0"/>
        </a:xfrm>
      </p:grpSpPr>
      <p:sp>
        <p:nvSpPr>
          <p:cNvPr id="77" name="Google Shape;77;p7"/>
          <p:cNvSpPr>
            <a:spLocks noGrp="1"/>
          </p:cNvSpPr>
          <p:nvPr>
            <p:ph type="pic" idx="2"/>
          </p:nvPr>
        </p:nvSpPr>
        <p:spPr>
          <a:xfrm>
            <a:off x="1014875" y="1730950"/>
            <a:ext cx="1948800" cy="1948800"/>
          </a:xfrm>
          <a:prstGeom prst="ellipse">
            <a:avLst/>
          </a:prstGeom>
          <a:noFill/>
          <a:ln>
            <a:noFill/>
          </a:ln>
        </p:spPr>
      </p:sp>
      <p:grpSp>
        <p:nvGrpSpPr>
          <p:cNvPr id="78" name="Google Shape;78;p7"/>
          <p:cNvGrpSpPr/>
          <p:nvPr/>
        </p:nvGrpSpPr>
        <p:grpSpPr>
          <a:xfrm>
            <a:off x="7826915" y="-717471"/>
            <a:ext cx="2634172" cy="2638970"/>
            <a:chOff x="0" y="0"/>
            <a:chExt cx="7024457" cy="7037252"/>
          </a:xfrm>
        </p:grpSpPr>
        <p:sp>
          <p:nvSpPr>
            <p:cNvPr id="79" name="Google Shape;79;p7"/>
            <p:cNvSpPr/>
            <p:nvPr/>
          </p:nvSpPr>
          <p:spPr>
            <a:xfrm>
              <a:off x="0" y="0"/>
              <a:ext cx="7024457" cy="7037252"/>
            </a:xfrm>
            <a:custGeom>
              <a:avLst/>
              <a:gdLst/>
              <a:ahLst/>
              <a:cxnLst/>
              <a:rect l="l" t="t" r="r" b="b"/>
              <a:pathLst>
                <a:path w="7024457" h="7037252" extrusionOk="0">
                  <a:moveTo>
                    <a:pt x="0" y="0"/>
                  </a:moveTo>
                  <a:lnTo>
                    <a:pt x="7024457" y="0"/>
                  </a:lnTo>
                  <a:lnTo>
                    <a:pt x="7024457" y="7037252"/>
                  </a:lnTo>
                  <a:lnTo>
                    <a:pt x="0" y="7037252"/>
                  </a:lnTo>
                  <a:lnTo>
                    <a:pt x="0" y="0"/>
                  </a:lnTo>
                  <a:close/>
                </a:path>
              </a:pathLst>
            </a:custGeom>
            <a:blipFill rotWithShape="1">
              <a:blip r:embed="rId2">
                <a:alphaModFix/>
              </a:blip>
              <a:stretch>
                <a:fillRect/>
              </a:stretch>
            </a:blipFill>
            <a:ln>
              <a:noFill/>
            </a:ln>
          </p:spPr>
        </p:sp>
        <p:grpSp>
          <p:nvGrpSpPr>
            <p:cNvPr id="80" name="Google Shape;80;p7"/>
            <p:cNvGrpSpPr/>
            <p:nvPr/>
          </p:nvGrpSpPr>
          <p:grpSpPr>
            <a:xfrm>
              <a:off x="2075582" y="1865576"/>
              <a:ext cx="3089697" cy="3089697"/>
              <a:chOff x="0" y="0"/>
              <a:chExt cx="812800" cy="812800"/>
            </a:xfrm>
          </p:grpSpPr>
          <p:sp>
            <p:nvSpPr>
              <p:cNvPr id="81" name="Google Shape;81;p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7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7"/>
              <p:cNvSpPr txBox="1"/>
              <p:nvPr/>
            </p:nvSpPr>
            <p:spPr>
              <a:xfrm>
                <a:off x="76200" y="38100"/>
                <a:ext cx="660300" cy="698400"/>
              </a:xfrm>
              <a:prstGeom prst="rect">
                <a:avLst/>
              </a:prstGeom>
              <a:noFill/>
              <a:ln>
                <a:noFill/>
              </a:ln>
            </p:spPr>
            <p:txBody>
              <a:bodyPr spcFirstLastPara="1" wrap="square" lIns="50800" tIns="50800" rIns="50800" bIns="50800" anchor="ctr" anchorCtr="0">
                <a:noAutofit/>
              </a:bodyPr>
              <a:lstStyle/>
              <a:p>
                <a:pPr marL="0" marR="0" lvl="0" indent="0" algn="ctr" defTabSz="914400" rtl="0" eaLnBrk="1" fontAlgn="auto" latinLnBrk="0" hangingPunct="1">
                  <a:lnSpc>
                    <a:spcPct val="147777"/>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223749"/>
                  </a:solidFill>
                  <a:effectLst/>
                  <a:uLnTx/>
                  <a:uFillTx/>
                  <a:latin typeface="Calibri"/>
                  <a:ea typeface="Calibri"/>
                  <a:cs typeface="Calibri"/>
                  <a:sym typeface="Calibri"/>
                </a:endParaRPr>
              </a:p>
            </p:txBody>
          </p:sp>
        </p:grpSp>
      </p:grpSp>
      <p:pic>
        <p:nvPicPr>
          <p:cNvPr id="83" name="Google Shape;83;p7"/>
          <p:cNvPicPr preferRelativeResize="0"/>
          <p:nvPr/>
        </p:nvPicPr>
        <p:blipFill rotWithShape="1">
          <a:blip r:embed="rId3">
            <a:alphaModFix/>
          </a:blip>
          <a:srcRect b="68411"/>
          <a:stretch/>
        </p:blipFill>
        <p:spPr>
          <a:xfrm>
            <a:off x="0" y="4166650"/>
            <a:ext cx="9143664" cy="976850"/>
          </a:xfrm>
          <a:prstGeom prst="rect">
            <a:avLst/>
          </a:prstGeom>
          <a:noFill/>
          <a:ln>
            <a:noFill/>
          </a:ln>
        </p:spPr>
      </p:pic>
      <p:sp>
        <p:nvSpPr>
          <p:cNvPr id="84" name="Google Shape;84;p7"/>
          <p:cNvSpPr/>
          <p:nvPr/>
        </p:nvSpPr>
        <p:spPr>
          <a:xfrm rot="967356">
            <a:off x="776584" y="1385597"/>
            <a:ext cx="858632" cy="858632"/>
          </a:xfrm>
          <a:custGeom>
            <a:avLst/>
            <a:gdLst/>
            <a:ahLst/>
            <a:cxnLst/>
            <a:rect l="l" t="t" r="r" b="b"/>
            <a:pathLst>
              <a:path w="1718462" h="1718462" extrusionOk="0">
                <a:moveTo>
                  <a:pt x="0" y="0"/>
                </a:moveTo>
                <a:lnTo>
                  <a:pt x="1718462" y="0"/>
                </a:lnTo>
                <a:lnTo>
                  <a:pt x="1718462" y="1718462"/>
                </a:lnTo>
                <a:lnTo>
                  <a:pt x="0" y="1718462"/>
                </a:lnTo>
                <a:lnTo>
                  <a:pt x="0" y="0"/>
                </a:lnTo>
                <a:close/>
              </a:path>
            </a:pathLst>
          </a:custGeom>
          <a:blipFill rotWithShape="1">
            <a:blip r:embed="rId4">
              <a:alphaModFix/>
            </a:blip>
            <a:stretch>
              <a:fillRect/>
            </a:stretch>
          </a:blipFill>
          <a:ln>
            <a:noFill/>
          </a:ln>
        </p:spPr>
      </p:sp>
      <p:sp>
        <p:nvSpPr>
          <p:cNvPr id="85" name="Google Shape;85;p7"/>
          <p:cNvSpPr>
            <a:spLocks noGrp="1"/>
          </p:cNvSpPr>
          <p:nvPr>
            <p:ph type="pic" idx="3"/>
          </p:nvPr>
        </p:nvSpPr>
        <p:spPr>
          <a:xfrm>
            <a:off x="3612538" y="1730950"/>
            <a:ext cx="1948800" cy="1948800"/>
          </a:xfrm>
          <a:prstGeom prst="ellipse">
            <a:avLst/>
          </a:prstGeom>
          <a:noFill/>
          <a:ln>
            <a:noFill/>
          </a:ln>
        </p:spPr>
      </p:sp>
      <p:sp>
        <p:nvSpPr>
          <p:cNvPr id="86" name="Google Shape;86;p7"/>
          <p:cNvSpPr>
            <a:spLocks noGrp="1"/>
          </p:cNvSpPr>
          <p:nvPr>
            <p:ph type="pic" idx="4"/>
          </p:nvPr>
        </p:nvSpPr>
        <p:spPr>
          <a:xfrm>
            <a:off x="6281713" y="1730950"/>
            <a:ext cx="1948800" cy="1948800"/>
          </a:xfrm>
          <a:prstGeom prst="ellipse">
            <a:avLst/>
          </a:prstGeom>
          <a:noFill/>
          <a:ln>
            <a:noFill/>
          </a:ln>
        </p:spPr>
      </p:sp>
      <p:sp>
        <p:nvSpPr>
          <p:cNvPr id="87" name="Google Shape;87;p7"/>
          <p:cNvSpPr txBox="1">
            <a:spLocks noGrp="1"/>
          </p:cNvSpPr>
          <p:nvPr>
            <p:ph type="subTitle" idx="1"/>
          </p:nvPr>
        </p:nvSpPr>
        <p:spPr>
          <a:xfrm>
            <a:off x="764600" y="3746013"/>
            <a:ext cx="2449350" cy="701550"/>
          </a:xfrm>
          <a:prstGeom prst="rect">
            <a:avLst/>
          </a:prstGeom>
          <a:noFill/>
          <a:ln>
            <a:noFill/>
          </a:ln>
        </p:spPr>
        <p:txBody>
          <a:bodyPr spcFirstLastPara="1" wrap="square" lIns="91425" tIns="45700" rIns="91425" bIns="45700" anchor="t" anchorCtr="0">
            <a:normAutofit/>
          </a:bodyPr>
          <a:lstStyle>
            <a:lvl1pPr lvl="0" algn="ctr" rtl="0">
              <a:spcBef>
                <a:spcPts val="320"/>
              </a:spcBef>
              <a:spcAft>
                <a:spcPts val="0"/>
              </a:spcAft>
              <a:buClr>
                <a:schemeClr val="dk2"/>
              </a:buClr>
              <a:buSzPts val="5150"/>
              <a:buFont typeface="Nunito Black"/>
              <a:buNone/>
              <a:defRPr sz="2575">
                <a:solidFill>
                  <a:schemeClr val="dk2"/>
                </a:solidFill>
                <a:latin typeface="Nunito Black"/>
                <a:ea typeface="Nunito Black"/>
                <a:cs typeface="Nunito Black"/>
                <a:sym typeface="Nunito Black"/>
              </a:defRPr>
            </a:lvl1pPr>
            <a:lvl2pPr lvl="1" algn="ctr" rtl="0">
              <a:spcBef>
                <a:spcPts val="280"/>
              </a:spcBef>
              <a:spcAft>
                <a:spcPts val="0"/>
              </a:spcAft>
              <a:buClr>
                <a:srgbClr val="888888"/>
              </a:buClr>
              <a:buSzPts val="2800"/>
              <a:buNone/>
              <a:defRPr>
                <a:solidFill>
                  <a:srgbClr val="888888"/>
                </a:solidFill>
              </a:defRPr>
            </a:lvl2pPr>
            <a:lvl3pPr lvl="2" algn="ctr" rtl="0">
              <a:spcBef>
                <a:spcPts val="240"/>
              </a:spcBef>
              <a:spcAft>
                <a:spcPts val="0"/>
              </a:spcAft>
              <a:buClr>
                <a:srgbClr val="888888"/>
              </a:buClr>
              <a:buSzPts val="2400"/>
              <a:buNone/>
              <a:defRPr>
                <a:solidFill>
                  <a:srgbClr val="888888"/>
                </a:solidFill>
              </a:defRPr>
            </a:lvl3pPr>
            <a:lvl4pPr lvl="3" algn="ctr" rtl="0">
              <a:spcBef>
                <a:spcPts val="200"/>
              </a:spcBef>
              <a:spcAft>
                <a:spcPts val="0"/>
              </a:spcAft>
              <a:buClr>
                <a:srgbClr val="888888"/>
              </a:buClr>
              <a:buSzPts val="2000"/>
              <a:buNone/>
              <a:defRPr>
                <a:solidFill>
                  <a:srgbClr val="888888"/>
                </a:solidFill>
              </a:defRPr>
            </a:lvl4pPr>
            <a:lvl5pPr lvl="4" algn="ctr" rtl="0">
              <a:spcBef>
                <a:spcPts val="200"/>
              </a:spcBef>
              <a:spcAft>
                <a:spcPts val="0"/>
              </a:spcAft>
              <a:buClr>
                <a:srgbClr val="888888"/>
              </a:buClr>
              <a:buSzPts val="2000"/>
              <a:buNone/>
              <a:defRPr>
                <a:solidFill>
                  <a:srgbClr val="888888"/>
                </a:solidFill>
              </a:defRPr>
            </a:lvl5pPr>
            <a:lvl6pPr lvl="5" algn="ctr" rtl="0">
              <a:spcBef>
                <a:spcPts val="200"/>
              </a:spcBef>
              <a:spcAft>
                <a:spcPts val="0"/>
              </a:spcAft>
              <a:buClr>
                <a:srgbClr val="888888"/>
              </a:buClr>
              <a:buSzPts val="2000"/>
              <a:buNone/>
              <a:defRPr>
                <a:solidFill>
                  <a:srgbClr val="888888"/>
                </a:solidFill>
              </a:defRPr>
            </a:lvl6pPr>
            <a:lvl7pPr lvl="6" algn="ctr" rtl="0">
              <a:spcBef>
                <a:spcPts val="200"/>
              </a:spcBef>
              <a:spcAft>
                <a:spcPts val="0"/>
              </a:spcAft>
              <a:buClr>
                <a:srgbClr val="888888"/>
              </a:buClr>
              <a:buSzPts val="2000"/>
              <a:buNone/>
              <a:defRPr>
                <a:solidFill>
                  <a:srgbClr val="888888"/>
                </a:solidFill>
              </a:defRPr>
            </a:lvl7pPr>
            <a:lvl8pPr lvl="7" algn="ctr" rtl="0">
              <a:spcBef>
                <a:spcPts val="200"/>
              </a:spcBef>
              <a:spcAft>
                <a:spcPts val="0"/>
              </a:spcAft>
              <a:buClr>
                <a:srgbClr val="888888"/>
              </a:buClr>
              <a:buSzPts val="2000"/>
              <a:buNone/>
              <a:defRPr>
                <a:solidFill>
                  <a:srgbClr val="888888"/>
                </a:solidFill>
              </a:defRPr>
            </a:lvl8pPr>
            <a:lvl9pPr lvl="8" algn="ctr" rtl="0">
              <a:spcBef>
                <a:spcPts val="200"/>
              </a:spcBef>
              <a:spcAft>
                <a:spcPts val="0"/>
              </a:spcAft>
              <a:buClr>
                <a:srgbClr val="888888"/>
              </a:buClr>
              <a:buSzPts val="2000"/>
              <a:buNone/>
              <a:defRPr>
                <a:solidFill>
                  <a:srgbClr val="888888"/>
                </a:solidFill>
              </a:defRPr>
            </a:lvl9pPr>
          </a:lstStyle>
          <a:p>
            <a:r>
              <a:rPr lang="zh-TW" altLang="en-US"/>
              <a:t>按一下以編輯母片子標題樣式</a:t>
            </a:r>
            <a:endParaRPr/>
          </a:p>
        </p:txBody>
      </p:sp>
      <p:sp>
        <p:nvSpPr>
          <p:cNvPr id="88" name="Google Shape;88;p7"/>
          <p:cNvSpPr txBox="1">
            <a:spLocks noGrp="1"/>
          </p:cNvSpPr>
          <p:nvPr>
            <p:ph type="subTitle" idx="5"/>
          </p:nvPr>
        </p:nvSpPr>
        <p:spPr>
          <a:xfrm>
            <a:off x="3399475" y="3746013"/>
            <a:ext cx="2449350" cy="701550"/>
          </a:xfrm>
          <a:prstGeom prst="rect">
            <a:avLst/>
          </a:prstGeom>
          <a:noFill/>
          <a:ln>
            <a:noFill/>
          </a:ln>
        </p:spPr>
        <p:txBody>
          <a:bodyPr spcFirstLastPara="1" wrap="square" lIns="91425" tIns="45700" rIns="91425" bIns="45700" anchor="t" anchorCtr="0">
            <a:normAutofit/>
          </a:bodyPr>
          <a:lstStyle>
            <a:lvl1pPr lvl="0" algn="ctr" rtl="0">
              <a:spcBef>
                <a:spcPts val="320"/>
              </a:spcBef>
              <a:spcAft>
                <a:spcPts val="0"/>
              </a:spcAft>
              <a:buClr>
                <a:schemeClr val="dk2"/>
              </a:buClr>
              <a:buSzPts val="5150"/>
              <a:buFont typeface="Nunito Black"/>
              <a:buNone/>
              <a:defRPr sz="2575">
                <a:solidFill>
                  <a:schemeClr val="dk2"/>
                </a:solidFill>
                <a:latin typeface="Nunito Black"/>
                <a:ea typeface="Nunito Black"/>
                <a:cs typeface="Nunito Black"/>
                <a:sym typeface="Nunito Black"/>
              </a:defRPr>
            </a:lvl1pPr>
            <a:lvl2pPr lvl="1" algn="ctr" rtl="0">
              <a:spcBef>
                <a:spcPts val="280"/>
              </a:spcBef>
              <a:spcAft>
                <a:spcPts val="0"/>
              </a:spcAft>
              <a:buClr>
                <a:srgbClr val="888888"/>
              </a:buClr>
              <a:buSzPts val="2800"/>
              <a:buNone/>
              <a:defRPr>
                <a:solidFill>
                  <a:srgbClr val="888888"/>
                </a:solidFill>
              </a:defRPr>
            </a:lvl2pPr>
            <a:lvl3pPr lvl="2" algn="ctr" rtl="0">
              <a:spcBef>
                <a:spcPts val="240"/>
              </a:spcBef>
              <a:spcAft>
                <a:spcPts val="0"/>
              </a:spcAft>
              <a:buClr>
                <a:srgbClr val="888888"/>
              </a:buClr>
              <a:buSzPts val="2400"/>
              <a:buNone/>
              <a:defRPr>
                <a:solidFill>
                  <a:srgbClr val="888888"/>
                </a:solidFill>
              </a:defRPr>
            </a:lvl3pPr>
            <a:lvl4pPr lvl="3" algn="ctr" rtl="0">
              <a:spcBef>
                <a:spcPts val="200"/>
              </a:spcBef>
              <a:spcAft>
                <a:spcPts val="0"/>
              </a:spcAft>
              <a:buClr>
                <a:srgbClr val="888888"/>
              </a:buClr>
              <a:buSzPts val="2000"/>
              <a:buNone/>
              <a:defRPr>
                <a:solidFill>
                  <a:srgbClr val="888888"/>
                </a:solidFill>
              </a:defRPr>
            </a:lvl4pPr>
            <a:lvl5pPr lvl="4" algn="ctr" rtl="0">
              <a:spcBef>
                <a:spcPts val="200"/>
              </a:spcBef>
              <a:spcAft>
                <a:spcPts val="0"/>
              </a:spcAft>
              <a:buClr>
                <a:srgbClr val="888888"/>
              </a:buClr>
              <a:buSzPts val="2000"/>
              <a:buNone/>
              <a:defRPr>
                <a:solidFill>
                  <a:srgbClr val="888888"/>
                </a:solidFill>
              </a:defRPr>
            </a:lvl5pPr>
            <a:lvl6pPr lvl="5" algn="ctr" rtl="0">
              <a:spcBef>
                <a:spcPts val="200"/>
              </a:spcBef>
              <a:spcAft>
                <a:spcPts val="0"/>
              </a:spcAft>
              <a:buClr>
                <a:srgbClr val="888888"/>
              </a:buClr>
              <a:buSzPts val="2000"/>
              <a:buNone/>
              <a:defRPr>
                <a:solidFill>
                  <a:srgbClr val="888888"/>
                </a:solidFill>
              </a:defRPr>
            </a:lvl6pPr>
            <a:lvl7pPr lvl="6" algn="ctr" rtl="0">
              <a:spcBef>
                <a:spcPts val="200"/>
              </a:spcBef>
              <a:spcAft>
                <a:spcPts val="0"/>
              </a:spcAft>
              <a:buClr>
                <a:srgbClr val="888888"/>
              </a:buClr>
              <a:buSzPts val="2000"/>
              <a:buNone/>
              <a:defRPr>
                <a:solidFill>
                  <a:srgbClr val="888888"/>
                </a:solidFill>
              </a:defRPr>
            </a:lvl7pPr>
            <a:lvl8pPr lvl="7" algn="ctr" rtl="0">
              <a:spcBef>
                <a:spcPts val="200"/>
              </a:spcBef>
              <a:spcAft>
                <a:spcPts val="0"/>
              </a:spcAft>
              <a:buClr>
                <a:srgbClr val="888888"/>
              </a:buClr>
              <a:buSzPts val="2000"/>
              <a:buNone/>
              <a:defRPr>
                <a:solidFill>
                  <a:srgbClr val="888888"/>
                </a:solidFill>
              </a:defRPr>
            </a:lvl8pPr>
            <a:lvl9pPr lvl="8" algn="ctr" rtl="0">
              <a:spcBef>
                <a:spcPts val="200"/>
              </a:spcBef>
              <a:spcAft>
                <a:spcPts val="0"/>
              </a:spcAft>
              <a:buClr>
                <a:srgbClr val="888888"/>
              </a:buClr>
              <a:buSzPts val="2000"/>
              <a:buNone/>
              <a:defRPr>
                <a:solidFill>
                  <a:srgbClr val="888888"/>
                </a:solidFill>
              </a:defRPr>
            </a:lvl9pPr>
          </a:lstStyle>
          <a:p>
            <a:r>
              <a:rPr lang="zh-TW" altLang="en-US"/>
              <a:t>按一下以編輯母片子標題樣式</a:t>
            </a:r>
            <a:endParaRPr/>
          </a:p>
        </p:txBody>
      </p:sp>
      <p:sp>
        <p:nvSpPr>
          <p:cNvPr id="89" name="Google Shape;89;p7"/>
          <p:cNvSpPr txBox="1">
            <a:spLocks noGrp="1"/>
          </p:cNvSpPr>
          <p:nvPr>
            <p:ph type="subTitle" idx="6"/>
          </p:nvPr>
        </p:nvSpPr>
        <p:spPr>
          <a:xfrm>
            <a:off x="6072738" y="3746013"/>
            <a:ext cx="2449350" cy="368550"/>
          </a:xfrm>
          <a:prstGeom prst="rect">
            <a:avLst/>
          </a:prstGeom>
          <a:noFill/>
          <a:ln>
            <a:noFill/>
          </a:ln>
        </p:spPr>
        <p:txBody>
          <a:bodyPr spcFirstLastPara="1" wrap="square" lIns="91425" tIns="45700" rIns="91425" bIns="45700" anchor="t" anchorCtr="0">
            <a:normAutofit/>
          </a:bodyPr>
          <a:lstStyle>
            <a:lvl1pPr lvl="0" algn="ctr" rtl="0">
              <a:spcBef>
                <a:spcPts val="320"/>
              </a:spcBef>
              <a:spcAft>
                <a:spcPts val="0"/>
              </a:spcAft>
              <a:buClr>
                <a:schemeClr val="dk2"/>
              </a:buClr>
              <a:buSzPts val="5150"/>
              <a:buFont typeface="Nunito Black"/>
              <a:buNone/>
              <a:defRPr sz="2575">
                <a:solidFill>
                  <a:schemeClr val="dk2"/>
                </a:solidFill>
                <a:latin typeface="Nunito Black"/>
                <a:ea typeface="Nunito Black"/>
                <a:cs typeface="Nunito Black"/>
                <a:sym typeface="Nunito Black"/>
              </a:defRPr>
            </a:lvl1pPr>
            <a:lvl2pPr lvl="1" algn="ctr" rtl="0">
              <a:spcBef>
                <a:spcPts val="280"/>
              </a:spcBef>
              <a:spcAft>
                <a:spcPts val="0"/>
              </a:spcAft>
              <a:buClr>
                <a:srgbClr val="888888"/>
              </a:buClr>
              <a:buSzPts val="2800"/>
              <a:buNone/>
              <a:defRPr>
                <a:solidFill>
                  <a:srgbClr val="888888"/>
                </a:solidFill>
              </a:defRPr>
            </a:lvl2pPr>
            <a:lvl3pPr lvl="2" algn="ctr" rtl="0">
              <a:spcBef>
                <a:spcPts val="240"/>
              </a:spcBef>
              <a:spcAft>
                <a:spcPts val="0"/>
              </a:spcAft>
              <a:buClr>
                <a:srgbClr val="888888"/>
              </a:buClr>
              <a:buSzPts val="2400"/>
              <a:buNone/>
              <a:defRPr>
                <a:solidFill>
                  <a:srgbClr val="888888"/>
                </a:solidFill>
              </a:defRPr>
            </a:lvl3pPr>
            <a:lvl4pPr lvl="3" algn="ctr" rtl="0">
              <a:spcBef>
                <a:spcPts val="200"/>
              </a:spcBef>
              <a:spcAft>
                <a:spcPts val="0"/>
              </a:spcAft>
              <a:buClr>
                <a:srgbClr val="888888"/>
              </a:buClr>
              <a:buSzPts val="2000"/>
              <a:buNone/>
              <a:defRPr>
                <a:solidFill>
                  <a:srgbClr val="888888"/>
                </a:solidFill>
              </a:defRPr>
            </a:lvl4pPr>
            <a:lvl5pPr lvl="4" algn="ctr" rtl="0">
              <a:spcBef>
                <a:spcPts val="200"/>
              </a:spcBef>
              <a:spcAft>
                <a:spcPts val="0"/>
              </a:spcAft>
              <a:buClr>
                <a:srgbClr val="888888"/>
              </a:buClr>
              <a:buSzPts val="2000"/>
              <a:buNone/>
              <a:defRPr>
                <a:solidFill>
                  <a:srgbClr val="888888"/>
                </a:solidFill>
              </a:defRPr>
            </a:lvl5pPr>
            <a:lvl6pPr lvl="5" algn="ctr" rtl="0">
              <a:spcBef>
                <a:spcPts val="200"/>
              </a:spcBef>
              <a:spcAft>
                <a:spcPts val="0"/>
              </a:spcAft>
              <a:buClr>
                <a:srgbClr val="888888"/>
              </a:buClr>
              <a:buSzPts val="2000"/>
              <a:buNone/>
              <a:defRPr>
                <a:solidFill>
                  <a:srgbClr val="888888"/>
                </a:solidFill>
              </a:defRPr>
            </a:lvl6pPr>
            <a:lvl7pPr lvl="6" algn="ctr" rtl="0">
              <a:spcBef>
                <a:spcPts val="200"/>
              </a:spcBef>
              <a:spcAft>
                <a:spcPts val="0"/>
              </a:spcAft>
              <a:buClr>
                <a:srgbClr val="888888"/>
              </a:buClr>
              <a:buSzPts val="2000"/>
              <a:buNone/>
              <a:defRPr>
                <a:solidFill>
                  <a:srgbClr val="888888"/>
                </a:solidFill>
              </a:defRPr>
            </a:lvl7pPr>
            <a:lvl8pPr lvl="7" algn="ctr" rtl="0">
              <a:spcBef>
                <a:spcPts val="200"/>
              </a:spcBef>
              <a:spcAft>
                <a:spcPts val="0"/>
              </a:spcAft>
              <a:buClr>
                <a:srgbClr val="888888"/>
              </a:buClr>
              <a:buSzPts val="2000"/>
              <a:buNone/>
              <a:defRPr>
                <a:solidFill>
                  <a:srgbClr val="888888"/>
                </a:solidFill>
              </a:defRPr>
            </a:lvl8pPr>
            <a:lvl9pPr lvl="8" algn="ctr" rtl="0">
              <a:spcBef>
                <a:spcPts val="200"/>
              </a:spcBef>
              <a:spcAft>
                <a:spcPts val="0"/>
              </a:spcAft>
              <a:buClr>
                <a:srgbClr val="888888"/>
              </a:buClr>
              <a:buSzPts val="2000"/>
              <a:buNone/>
              <a:defRPr>
                <a:solidFill>
                  <a:srgbClr val="888888"/>
                </a:solidFill>
              </a:defRPr>
            </a:lvl9pPr>
          </a:lstStyle>
          <a:p>
            <a:r>
              <a:rPr lang="zh-TW" altLang="en-US"/>
              <a:t>按一下以編輯母片子標題樣式</a:t>
            </a:r>
            <a:endParaRPr/>
          </a:p>
        </p:txBody>
      </p:sp>
      <p:sp>
        <p:nvSpPr>
          <p:cNvPr id="90" name="Google Shape;90;p7"/>
          <p:cNvSpPr txBox="1">
            <a:spLocks noGrp="1"/>
          </p:cNvSpPr>
          <p:nvPr>
            <p:ph type="ctrTitle"/>
          </p:nvPr>
        </p:nvSpPr>
        <p:spPr>
          <a:xfrm>
            <a:off x="1371975" y="343312"/>
            <a:ext cx="6400050" cy="1077300"/>
          </a:xfrm>
          <a:prstGeom prst="rect">
            <a:avLst/>
          </a:prstGeom>
          <a:noFill/>
          <a:ln>
            <a:noFill/>
          </a:ln>
        </p:spPr>
        <p:txBody>
          <a:bodyPr spcFirstLastPara="1" wrap="square" lIns="91425" tIns="45700" rIns="91425" bIns="45700" anchor="t" anchorCtr="0">
            <a:normAutofit/>
          </a:bodyPr>
          <a:lstStyle>
            <a:lvl1pPr lvl="0" rtl="0">
              <a:spcBef>
                <a:spcPts val="0"/>
              </a:spcBef>
              <a:spcAft>
                <a:spcPts val="0"/>
              </a:spcAft>
              <a:buClr>
                <a:schemeClr val="dk2"/>
              </a:buClr>
              <a:buSzPts val="6950"/>
              <a:buNone/>
              <a:defRPr sz="3475">
                <a:solidFill>
                  <a:schemeClr val="dk2"/>
                </a:solidFill>
              </a:defRPr>
            </a:lvl1pPr>
            <a:lvl2pPr lvl="1" rtl="0">
              <a:spcBef>
                <a:spcPts val="0"/>
              </a:spcBef>
              <a:spcAft>
                <a:spcPts val="0"/>
              </a:spcAft>
              <a:buSzPts val="9000"/>
              <a:buNone/>
              <a:defRPr sz="4500"/>
            </a:lvl2pPr>
            <a:lvl3pPr lvl="2" rtl="0">
              <a:spcBef>
                <a:spcPts val="0"/>
              </a:spcBef>
              <a:spcAft>
                <a:spcPts val="0"/>
              </a:spcAft>
              <a:buSzPts val="9000"/>
              <a:buNone/>
              <a:defRPr sz="4500"/>
            </a:lvl3pPr>
            <a:lvl4pPr lvl="3" rtl="0">
              <a:spcBef>
                <a:spcPts val="0"/>
              </a:spcBef>
              <a:spcAft>
                <a:spcPts val="0"/>
              </a:spcAft>
              <a:buSzPts val="9000"/>
              <a:buNone/>
              <a:defRPr sz="4500"/>
            </a:lvl4pPr>
            <a:lvl5pPr lvl="4" rtl="0">
              <a:spcBef>
                <a:spcPts val="0"/>
              </a:spcBef>
              <a:spcAft>
                <a:spcPts val="0"/>
              </a:spcAft>
              <a:buSzPts val="9000"/>
              <a:buNone/>
              <a:defRPr sz="4500"/>
            </a:lvl5pPr>
            <a:lvl6pPr lvl="5" rtl="0">
              <a:spcBef>
                <a:spcPts val="0"/>
              </a:spcBef>
              <a:spcAft>
                <a:spcPts val="0"/>
              </a:spcAft>
              <a:buSzPts val="9000"/>
              <a:buNone/>
              <a:defRPr sz="4500"/>
            </a:lvl6pPr>
            <a:lvl7pPr lvl="6" rtl="0">
              <a:spcBef>
                <a:spcPts val="0"/>
              </a:spcBef>
              <a:spcAft>
                <a:spcPts val="0"/>
              </a:spcAft>
              <a:buSzPts val="9000"/>
              <a:buNone/>
              <a:defRPr sz="4500"/>
            </a:lvl7pPr>
            <a:lvl8pPr lvl="7" rtl="0">
              <a:spcBef>
                <a:spcPts val="0"/>
              </a:spcBef>
              <a:spcAft>
                <a:spcPts val="0"/>
              </a:spcAft>
              <a:buSzPts val="9000"/>
              <a:buNone/>
              <a:defRPr sz="4500"/>
            </a:lvl8pPr>
            <a:lvl9pPr lvl="8" rtl="0">
              <a:spcBef>
                <a:spcPts val="0"/>
              </a:spcBef>
              <a:spcAft>
                <a:spcPts val="0"/>
              </a:spcAft>
              <a:buSzPts val="9000"/>
              <a:buNone/>
              <a:defRPr sz="4500"/>
            </a:lvl9pPr>
          </a:lstStyle>
          <a:p>
            <a:r>
              <a:rPr lang="zh-TW" altLang="en-US"/>
              <a:t>按一下以編輯母片標題樣式</a:t>
            </a:r>
            <a:endParaRPr/>
          </a:p>
        </p:txBody>
      </p:sp>
    </p:spTree>
    <p:extLst>
      <p:ext uri="{BB962C8B-B14F-4D97-AF65-F5344CB8AC3E}">
        <p14:creationId xmlns:p14="http://schemas.microsoft.com/office/powerpoint/2010/main" val="325125783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2"/>
        <p:cNvGrpSpPr/>
        <p:nvPr/>
      </p:nvGrpSpPr>
      <p:grpSpPr>
        <a:xfrm>
          <a:off x="0" y="0"/>
          <a:ext cx="0" cy="0"/>
          <a:chOff x="0" y="0"/>
          <a:chExt cx="0" cy="0"/>
        </a:xfrm>
      </p:grpSpPr>
      <p:sp>
        <p:nvSpPr>
          <p:cNvPr id="153" name="Google Shape;153;p4"/>
          <p:cNvSpPr txBox="1">
            <a:spLocks noGrp="1"/>
          </p:cNvSpPr>
          <p:nvPr>
            <p:ph type="title"/>
          </p:nvPr>
        </p:nvSpPr>
        <p:spPr>
          <a:xfrm>
            <a:off x="720000" y="535000"/>
            <a:ext cx="7704000" cy="4827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3300" b="1">
                <a:latin typeface="Secular One"/>
                <a:ea typeface="Secular One"/>
                <a:cs typeface="Secular One"/>
                <a:sym typeface="Secular 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4" name="Google Shape;154;p4"/>
          <p:cNvSpPr txBox="1">
            <a:spLocks noGrp="1"/>
          </p:cNvSpPr>
          <p:nvPr>
            <p:ph type="body" idx="1"/>
          </p:nvPr>
        </p:nvSpPr>
        <p:spPr>
          <a:xfrm>
            <a:off x="720000" y="1104575"/>
            <a:ext cx="7704000" cy="35040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Font typeface="Poppins"/>
              <a:buAutoNum type="arabicPeriod"/>
              <a:defRPr sz="1200">
                <a:solidFill>
                  <a:srgbClr val="434343"/>
                </a:solidFill>
                <a:latin typeface="Poppins"/>
                <a:ea typeface="Poppins"/>
                <a:cs typeface="Poppins"/>
                <a:sym typeface="Poppins"/>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4292473785"/>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4"/>
        </a:solidFill>
        <a:effectLst/>
      </p:bgPr>
    </p:bg>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5729038" y="254325"/>
            <a:ext cx="1534825" cy="929175"/>
          </a:xfrm>
          <a:prstGeom prst="rect">
            <a:avLst/>
          </a:prstGeom>
          <a:noFill/>
          <a:ln>
            <a:noFill/>
          </a:ln>
        </p:spPr>
      </p:pic>
      <p:pic>
        <p:nvPicPr>
          <p:cNvPr id="17" name="Google Shape;17;p3"/>
          <p:cNvPicPr preferRelativeResize="0"/>
          <p:nvPr/>
        </p:nvPicPr>
        <p:blipFill rotWithShape="1">
          <a:blip r:embed="rId3">
            <a:alphaModFix/>
          </a:blip>
          <a:srcRect l="9974"/>
          <a:stretch/>
        </p:blipFill>
        <p:spPr>
          <a:xfrm>
            <a:off x="-21951" y="2532863"/>
            <a:ext cx="1666788" cy="763838"/>
          </a:xfrm>
          <a:prstGeom prst="rect">
            <a:avLst/>
          </a:prstGeom>
          <a:noFill/>
          <a:ln>
            <a:noFill/>
          </a:ln>
        </p:spPr>
      </p:pic>
      <p:grpSp>
        <p:nvGrpSpPr>
          <p:cNvPr id="18" name="Google Shape;18;p3"/>
          <p:cNvGrpSpPr/>
          <p:nvPr/>
        </p:nvGrpSpPr>
        <p:grpSpPr>
          <a:xfrm>
            <a:off x="1349541" y="679855"/>
            <a:ext cx="6444961" cy="4630022"/>
            <a:chOff x="0" y="0"/>
            <a:chExt cx="3394854" cy="2438843"/>
          </a:xfrm>
        </p:grpSpPr>
        <p:sp>
          <p:nvSpPr>
            <p:cNvPr id="19" name="Google Shape;19;p3"/>
            <p:cNvSpPr/>
            <p:nvPr/>
          </p:nvSpPr>
          <p:spPr>
            <a:xfrm>
              <a:off x="0" y="0"/>
              <a:ext cx="3394854" cy="2438843"/>
            </a:xfrm>
            <a:custGeom>
              <a:avLst/>
              <a:gdLst/>
              <a:ahLst/>
              <a:cxnLst/>
              <a:rect l="l" t="t" r="r" b="b"/>
              <a:pathLst>
                <a:path w="3394854" h="2438843" extrusionOk="0">
                  <a:moveTo>
                    <a:pt x="3315436" y="0"/>
                  </a:moveTo>
                  <a:lnTo>
                    <a:pt x="79418" y="0"/>
                  </a:lnTo>
                  <a:cubicBezTo>
                    <a:pt x="79418" y="43699"/>
                    <a:pt x="44079" y="79418"/>
                    <a:pt x="0" y="79418"/>
                  </a:cubicBezTo>
                  <a:lnTo>
                    <a:pt x="0" y="2359425"/>
                  </a:lnTo>
                  <a:cubicBezTo>
                    <a:pt x="43699" y="2359425"/>
                    <a:pt x="79418" y="2394764"/>
                    <a:pt x="79418" y="2438843"/>
                  </a:cubicBezTo>
                  <a:lnTo>
                    <a:pt x="3315436" y="2438843"/>
                  </a:lnTo>
                  <a:cubicBezTo>
                    <a:pt x="3315436" y="2395143"/>
                    <a:pt x="3350775" y="2359425"/>
                    <a:pt x="3394854" y="2359425"/>
                  </a:cubicBezTo>
                  <a:lnTo>
                    <a:pt x="3394854" y="79418"/>
                  </a:lnTo>
                  <a:cubicBezTo>
                    <a:pt x="3351155" y="79418"/>
                    <a:pt x="3315436" y="44079"/>
                    <a:pt x="3315436" y="0"/>
                  </a:cubicBezTo>
                  <a:close/>
                </a:path>
              </a:pathLst>
            </a:custGeom>
            <a:solidFill>
              <a:srgbClr val="F0F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00"/>
            </a:p>
          </p:txBody>
        </p:sp>
        <p:sp>
          <p:nvSpPr>
            <p:cNvPr id="20" name="Google Shape;20;p3"/>
            <p:cNvSpPr txBox="1"/>
            <p:nvPr/>
          </p:nvSpPr>
          <p:spPr>
            <a:xfrm>
              <a:off x="38100" y="0"/>
              <a:ext cx="3318600" cy="2400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pic>
        <p:nvPicPr>
          <p:cNvPr id="21" name="Google Shape;21;p3"/>
          <p:cNvPicPr preferRelativeResize="0"/>
          <p:nvPr/>
        </p:nvPicPr>
        <p:blipFill rotWithShape="1">
          <a:blip r:embed="rId4">
            <a:alphaModFix/>
          </a:blip>
          <a:srcRect b="68485"/>
          <a:stretch/>
        </p:blipFill>
        <p:spPr>
          <a:xfrm>
            <a:off x="-21950" y="4166598"/>
            <a:ext cx="9165949" cy="976902"/>
          </a:xfrm>
          <a:prstGeom prst="rect">
            <a:avLst/>
          </a:prstGeom>
          <a:noFill/>
          <a:ln>
            <a:noFill/>
          </a:ln>
        </p:spPr>
      </p:pic>
      <p:pic>
        <p:nvPicPr>
          <p:cNvPr id="22" name="Google Shape;22;p3"/>
          <p:cNvPicPr preferRelativeResize="0"/>
          <p:nvPr/>
        </p:nvPicPr>
        <p:blipFill>
          <a:blip r:embed="rId5">
            <a:alphaModFix/>
          </a:blip>
          <a:stretch>
            <a:fillRect/>
          </a:stretch>
        </p:blipFill>
        <p:spPr>
          <a:xfrm>
            <a:off x="155600" y="2572436"/>
            <a:ext cx="2032800" cy="1739446"/>
          </a:xfrm>
          <a:prstGeom prst="rect">
            <a:avLst/>
          </a:prstGeom>
          <a:noFill/>
          <a:ln>
            <a:noFill/>
          </a:ln>
        </p:spPr>
      </p:pic>
      <p:pic>
        <p:nvPicPr>
          <p:cNvPr id="23" name="Google Shape;23;p3"/>
          <p:cNvPicPr preferRelativeResize="0"/>
          <p:nvPr/>
        </p:nvPicPr>
        <p:blipFill>
          <a:blip r:embed="rId6">
            <a:alphaModFix/>
          </a:blip>
          <a:stretch>
            <a:fillRect/>
          </a:stretch>
        </p:blipFill>
        <p:spPr>
          <a:xfrm>
            <a:off x="6839013" y="204338"/>
            <a:ext cx="2087325" cy="2092863"/>
          </a:xfrm>
          <a:prstGeom prst="rect">
            <a:avLst/>
          </a:prstGeom>
          <a:noFill/>
          <a:ln>
            <a:noFill/>
          </a:ln>
        </p:spPr>
      </p:pic>
      <p:pic>
        <p:nvPicPr>
          <p:cNvPr id="24" name="Google Shape;24;p3"/>
          <p:cNvPicPr preferRelativeResize="0"/>
          <p:nvPr/>
        </p:nvPicPr>
        <p:blipFill>
          <a:blip r:embed="rId7">
            <a:alphaModFix/>
          </a:blip>
          <a:stretch>
            <a:fillRect/>
          </a:stretch>
        </p:blipFill>
        <p:spPr>
          <a:xfrm>
            <a:off x="1643615" y="297938"/>
            <a:ext cx="780704" cy="763838"/>
          </a:xfrm>
          <a:prstGeom prst="rect">
            <a:avLst/>
          </a:prstGeom>
          <a:noFill/>
          <a:ln>
            <a:noFill/>
          </a:ln>
        </p:spPr>
      </p:pic>
      <p:sp>
        <p:nvSpPr>
          <p:cNvPr id="25" name="Google Shape;25;p3"/>
          <p:cNvSpPr txBox="1">
            <a:spLocks noGrp="1"/>
          </p:cNvSpPr>
          <p:nvPr>
            <p:ph type="ctrTitle"/>
          </p:nvPr>
        </p:nvSpPr>
        <p:spPr>
          <a:xfrm>
            <a:off x="2246700" y="936450"/>
            <a:ext cx="4650600" cy="2290350"/>
          </a:xfrm>
          <a:prstGeom prst="rect">
            <a:avLst/>
          </a:prstGeom>
          <a:noFill/>
          <a:ln>
            <a:noFill/>
          </a:ln>
        </p:spPr>
        <p:txBody>
          <a:bodyPr spcFirstLastPara="1" wrap="square" lIns="91425" tIns="45700" rIns="91425" bIns="45700" anchor="t" anchorCtr="0">
            <a:normAutofit/>
          </a:bodyPr>
          <a:lstStyle>
            <a:lvl1pPr lvl="0" algn="ctr">
              <a:spcBef>
                <a:spcPts val="0"/>
              </a:spcBef>
              <a:spcAft>
                <a:spcPts val="0"/>
              </a:spcAft>
              <a:buClr>
                <a:schemeClr val="dk2"/>
              </a:buClr>
              <a:buSzPts val="12000"/>
              <a:buNone/>
              <a:defRPr sz="6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zh-TW" altLang="en-US"/>
              <a:t>按一下以編輯母片標題樣式</a:t>
            </a:r>
            <a:endParaRPr/>
          </a:p>
        </p:txBody>
      </p:sp>
      <p:sp>
        <p:nvSpPr>
          <p:cNvPr id="26" name="Google Shape;26;p3"/>
          <p:cNvSpPr txBox="1">
            <a:spLocks noGrp="1"/>
          </p:cNvSpPr>
          <p:nvPr>
            <p:ph type="subTitle" idx="1"/>
          </p:nvPr>
        </p:nvSpPr>
        <p:spPr>
          <a:xfrm>
            <a:off x="2535375" y="3698775"/>
            <a:ext cx="4073250" cy="876300"/>
          </a:xfrm>
          <a:prstGeom prst="rect">
            <a:avLst/>
          </a:prstGeom>
          <a:noFill/>
          <a:ln>
            <a:noFill/>
          </a:ln>
        </p:spPr>
        <p:txBody>
          <a:bodyPr spcFirstLastPara="1" wrap="square" lIns="91425" tIns="45700" rIns="91425" bIns="45700" anchor="t" anchorCtr="0">
            <a:normAutofit/>
          </a:bodyPr>
          <a:lstStyle>
            <a:lvl1pPr lvl="0" algn="ctr">
              <a:spcBef>
                <a:spcPts val="320"/>
              </a:spcBef>
              <a:spcAft>
                <a:spcPts val="0"/>
              </a:spcAft>
              <a:buClr>
                <a:schemeClr val="accent3"/>
              </a:buClr>
              <a:buSzPts val="5150"/>
              <a:buNone/>
              <a:defRPr sz="2575">
                <a:solidFill>
                  <a:schemeClr val="accent3"/>
                </a:solidFill>
              </a:defRPr>
            </a:lvl1pPr>
            <a:lvl2pPr lvl="1" algn="ctr">
              <a:spcBef>
                <a:spcPts val="280"/>
              </a:spcBef>
              <a:spcAft>
                <a:spcPts val="0"/>
              </a:spcAft>
              <a:buClr>
                <a:srgbClr val="888888"/>
              </a:buClr>
              <a:buSzPts val="2800"/>
              <a:buNone/>
              <a:defRPr>
                <a:solidFill>
                  <a:srgbClr val="888888"/>
                </a:solidFill>
              </a:defRPr>
            </a:lvl2pPr>
            <a:lvl3pPr lvl="2" algn="ctr">
              <a:spcBef>
                <a:spcPts val="240"/>
              </a:spcBef>
              <a:spcAft>
                <a:spcPts val="0"/>
              </a:spcAft>
              <a:buClr>
                <a:srgbClr val="888888"/>
              </a:buClr>
              <a:buSzPts val="2400"/>
              <a:buNone/>
              <a:defRPr>
                <a:solidFill>
                  <a:srgbClr val="888888"/>
                </a:solidFill>
              </a:defRPr>
            </a:lvl3pPr>
            <a:lvl4pPr lvl="3" algn="ctr">
              <a:spcBef>
                <a:spcPts val="200"/>
              </a:spcBef>
              <a:spcAft>
                <a:spcPts val="0"/>
              </a:spcAft>
              <a:buClr>
                <a:srgbClr val="888888"/>
              </a:buClr>
              <a:buSzPts val="2000"/>
              <a:buNone/>
              <a:defRPr>
                <a:solidFill>
                  <a:srgbClr val="888888"/>
                </a:solidFill>
              </a:defRPr>
            </a:lvl4pPr>
            <a:lvl5pPr lvl="4" algn="ctr">
              <a:spcBef>
                <a:spcPts val="200"/>
              </a:spcBef>
              <a:spcAft>
                <a:spcPts val="0"/>
              </a:spcAft>
              <a:buClr>
                <a:srgbClr val="888888"/>
              </a:buClr>
              <a:buSzPts val="2000"/>
              <a:buNone/>
              <a:defRPr>
                <a:solidFill>
                  <a:srgbClr val="888888"/>
                </a:solidFill>
              </a:defRPr>
            </a:lvl5pPr>
            <a:lvl6pPr lvl="5" algn="ctr">
              <a:spcBef>
                <a:spcPts val="200"/>
              </a:spcBef>
              <a:spcAft>
                <a:spcPts val="0"/>
              </a:spcAft>
              <a:buClr>
                <a:srgbClr val="888888"/>
              </a:buClr>
              <a:buSzPts val="2000"/>
              <a:buNone/>
              <a:defRPr>
                <a:solidFill>
                  <a:srgbClr val="888888"/>
                </a:solidFill>
              </a:defRPr>
            </a:lvl6pPr>
            <a:lvl7pPr lvl="6" algn="ctr">
              <a:spcBef>
                <a:spcPts val="200"/>
              </a:spcBef>
              <a:spcAft>
                <a:spcPts val="0"/>
              </a:spcAft>
              <a:buClr>
                <a:srgbClr val="888888"/>
              </a:buClr>
              <a:buSzPts val="2000"/>
              <a:buNone/>
              <a:defRPr>
                <a:solidFill>
                  <a:srgbClr val="888888"/>
                </a:solidFill>
              </a:defRPr>
            </a:lvl7pPr>
            <a:lvl8pPr lvl="7" algn="ctr">
              <a:spcBef>
                <a:spcPts val="200"/>
              </a:spcBef>
              <a:spcAft>
                <a:spcPts val="0"/>
              </a:spcAft>
              <a:buClr>
                <a:srgbClr val="888888"/>
              </a:buClr>
              <a:buSzPts val="2000"/>
              <a:buNone/>
              <a:defRPr>
                <a:solidFill>
                  <a:srgbClr val="888888"/>
                </a:solidFill>
              </a:defRPr>
            </a:lvl8pPr>
            <a:lvl9pPr lvl="8" algn="ctr">
              <a:spcBef>
                <a:spcPts val="200"/>
              </a:spcBef>
              <a:spcAft>
                <a:spcPts val="0"/>
              </a:spcAft>
              <a:buClr>
                <a:srgbClr val="888888"/>
              </a:buClr>
              <a:buSzPts val="2000"/>
              <a:buNone/>
              <a:defRPr>
                <a:solidFill>
                  <a:srgbClr val="888888"/>
                </a:solidFill>
              </a:defRPr>
            </a:lvl9pPr>
          </a:lstStyle>
          <a:p>
            <a:r>
              <a:rPr lang="zh-TW" altLang="en-US"/>
              <a:t>按一下以編輯母片子標題樣式</a:t>
            </a:r>
            <a:endParaRPr/>
          </a:p>
        </p:txBody>
      </p:sp>
    </p:spTree>
    <p:extLst>
      <p:ext uri="{BB962C8B-B14F-4D97-AF65-F5344CB8AC3E}">
        <p14:creationId xmlns:p14="http://schemas.microsoft.com/office/powerpoint/2010/main" val="382466741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5EFDA50-1FD6-4F63-9428-857478CDD140}"/>
              </a:ext>
            </a:extLst>
          </p:cNvPr>
          <p:cNvSpPr>
            <a:spLocks noGrp="1"/>
          </p:cNvSpPr>
          <p:nvPr>
            <p:ph type="ctrTitle"/>
          </p:nvPr>
        </p:nvSpPr>
        <p:spPr>
          <a:xfrm>
            <a:off x="1143000" y="841772"/>
            <a:ext cx="6858000" cy="1790700"/>
          </a:xfrm>
        </p:spPr>
        <p:txBody>
          <a:bodyPr anchor="b"/>
          <a:lstStyle>
            <a:lvl1pPr algn="ctr">
              <a:defRPr sz="4500"/>
            </a:lvl1pPr>
          </a:lstStyle>
          <a:p>
            <a:r>
              <a:rPr lang="zh-TW" altLang="en-US"/>
              <a:t>按一下以編輯母片標題樣式</a:t>
            </a:r>
          </a:p>
        </p:txBody>
      </p:sp>
      <p:sp>
        <p:nvSpPr>
          <p:cNvPr id="3" name="副標題 2">
            <a:extLst>
              <a:ext uri="{FF2B5EF4-FFF2-40B4-BE49-F238E27FC236}">
                <a16:creationId xmlns:a16="http://schemas.microsoft.com/office/drawing/2014/main" id="{BAD99F0C-C304-42ED-9DAD-637D62B5AF9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D0A4E4B0-3878-47D1-A163-A287E430BB07}"/>
              </a:ext>
            </a:extLst>
          </p:cNvPr>
          <p:cNvSpPr>
            <a:spLocks noGrp="1"/>
          </p:cNvSpPr>
          <p:nvPr>
            <p:ph type="dt" sz="half" idx="10"/>
          </p:nvPr>
        </p:nvSpPr>
        <p:spPr/>
        <p:txBody>
          <a:bodyPr/>
          <a:lstStyle/>
          <a:p>
            <a:fld id="{6F4A6F66-6B4B-4E63-9F0E-838D6B07A625}" type="datetimeFigureOut">
              <a:rPr lang="zh-TW" altLang="en-US" smtClean="0"/>
              <a:t>2025/9/10</a:t>
            </a:fld>
            <a:endParaRPr lang="zh-TW" altLang="en-US"/>
          </a:p>
        </p:txBody>
      </p:sp>
      <p:sp>
        <p:nvSpPr>
          <p:cNvPr id="5" name="頁尾版面配置區 4">
            <a:extLst>
              <a:ext uri="{FF2B5EF4-FFF2-40B4-BE49-F238E27FC236}">
                <a16:creationId xmlns:a16="http://schemas.microsoft.com/office/drawing/2014/main" id="{C4A15114-F137-4047-973D-75F0B5DE1F5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D49A7E94-D3CA-4C89-930B-CE8203CF44DE}"/>
              </a:ext>
            </a:extLst>
          </p:cNvPr>
          <p:cNvSpPr>
            <a:spLocks noGrp="1"/>
          </p:cNvSpPr>
          <p:nvPr>
            <p:ph type="sldNum" sz="quarter" idx="12"/>
          </p:nvPr>
        </p:nvSpPr>
        <p:spPr/>
        <p:txBody>
          <a:bodyPr/>
          <a:lstStyle/>
          <a:p>
            <a:fld id="{0A0181D8-2343-4BA3-9E65-5496DD62F5CD}" type="slidenum">
              <a:rPr lang="zh-TW" altLang="en-US" smtClean="0"/>
              <a:t>‹#›</a:t>
            </a:fld>
            <a:endParaRPr lang="zh-TW" altLang="en-US"/>
          </a:p>
        </p:txBody>
      </p:sp>
    </p:spTree>
    <p:extLst>
      <p:ext uri="{BB962C8B-B14F-4D97-AF65-F5344CB8AC3E}">
        <p14:creationId xmlns:p14="http://schemas.microsoft.com/office/powerpoint/2010/main" val="1617248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4979A22-4EA3-417E-96E2-D80EA78F8F38}"/>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D7D97125-D4B5-45B2-AC59-776D4D02A321}"/>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4F8A050-02CB-43B4-8C9C-1CDA7BC60ADA}"/>
              </a:ext>
            </a:extLst>
          </p:cNvPr>
          <p:cNvSpPr>
            <a:spLocks noGrp="1"/>
          </p:cNvSpPr>
          <p:nvPr>
            <p:ph type="dt" sz="half" idx="10"/>
          </p:nvPr>
        </p:nvSpPr>
        <p:spPr/>
        <p:txBody>
          <a:bodyPr/>
          <a:lstStyle/>
          <a:p>
            <a:fld id="{6F4A6F66-6B4B-4E63-9F0E-838D6B07A625}" type="datetimeFigureOut">
              <a:rPr lang="zh-TW" altLang="en-US" smtClean="0"/>
              <a:t>2025/9/10</a:t>
            </a:fld>
            <a:endParaRPr lang="zh-TW" altLang="en-US"/>
          </a:p>
        </p:txBody>
      </p:sp>
      <p:sp>
        <p:nvSpPr>
          <p:cNvPr id="5" name="頁尾版面配置區 4">
            <a:extLst>
              <a:ext uri="{FF2B5EF4-FFF2-40B4-BE49-F238E27FC236}">
                <a16:creationId xmlns:a16="http://schemas.microsoft.com/office/drawing/2014/main" id="{E44E878A-E764-4958-A667-C36B63C4EDB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A93F230A-F90B-4E06-B871-459F52DC0014}"/>
              </a:ext>
            </a:extLst>
          </p:cNvPr>
          <p:cNvSpPr>
            <a:spLocks noGrp="1"/>
          </p:cNvSpPr>
          <p:nvPr>
            <p:ph type="sldNum" sz="quarter" idx="12"/>
          </p:nvPr>
        </p:nvSpPr>
        <p:spPr/>
        <p:txBody>
          <a:bodyPr/>
          <a:lstStyle/>
          <a:p>
            <a:fld id="{0A0181D8-2343-4BA3-9E65-5496DD62F5CD}" type="slidenum">
              <a:rPr lang="zh-TW" altLang="en-US" smtClean="0"/>
              <a:t>‹#›</a:t>
            </a:fld>
            <a:endParaRPr lang="zh-TW" altLang="en-US"/>
          </a:p>
        </p:txBody>
      </p:sp>
    </p:spTree>
    <p:extLst>
      <p:ext uri="{BB962C8B-B14F-4D97-AF65-F5344CB8AC3E}">
        <p14:creationId xmlns:p14="http://schemas.microsoft.com/office/powerpoint/2010/main" val="4136761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2822C8E-71F6-4814-84EB-3BF81EC900F3}"/>
              </a:ext>
            </a:extLst>
          </p:cNvPr>
          <p:cNvSpPr>
            <a:spLocks noGrp="1"/>
          </p:cNvSpPr>
          <p:nvPr>
            <p:ph type="title"/>
          </p:nvPr>
        </p:nvSpPr>
        <p:spPr>
          <a:xfrm>
            <a:off x="623888" y="1282304"/>
            <a:ext cx="7886700" cy="2139553"/>
          </a:xfrm>
        </p:spPr>
        <p:txBody>
          <a:bodyPr anchor="b"/>
          <a:lstStyle>
            <a:lvl1pPr>
              <a:defRPr sz="45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FB3BC7C0-68EB-4C43-9190-9BF03D2123D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F944B39C-F8A0-4D80-B112-53513C18B610}"/>
              </a:ext>
            </a:extLst>
          </p:cNvPr>
          <p:cNvSpPr>
            <a:spLocks noGrp="1"/>
          </p:cNvSpPr>
          <p:nvPr>
            <p:ph type="dt" sz="half" idx="10"/>
          </p:nvPr>
        </p:nvSpPr>
        <p:spPr/>
        <p:txBody>
          <a:bodyPr/>
          <a:lstStyle/>
          <a:p>
            <a:fld id="{6F4A6F66-6B4B-4E63-9F0E-838D6B07A625}" type="datetimeFigureOut">
              <a:rPr lang="zh-TW" altLang="en-US" smtClean="0"/>
              <a:t>2025/9/10</a:t>
            </a:fld>
            <a:endParaRPr lang="zh-TW" altLang="en-US"/>
          </a:p>
        </p:txBody>
      </p:sp>
      <p:sp>
        <p:nvSpPr>
          <p:cNvPr id="5" name="頁尾版面配置區 4">
            <a:extLst>
              <a:ext uri="{FF2B5EF4-FFF2-40B4-BE49-F238E27FC236}">
                <a16:creationId xmlns:a16="http://schemas.microsoft.com/office/drawing/2014/main" id="{4BE6E232-A007-4870-8C5F-1CB8DC604AB6}"/>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29070288-1C18-414C-A4D1-304E28278A2D}"/>
              </a:ext>
            </a:extLst>
          </p:cNvPr>
          <p:cNvSpPr>
            <a:spLocks noGrp="1"/>
          </p:cNvSpPr>
          <p:nvPr>
            <p:ph type="sldNum" sz="quarter" idx="12"/>
          </p:nvPr>
        </p:nvSpPr>
        <p:spPr/>
        <p:txBody>
          <a:bodyPr/>
          <a:lstStyle/>
          <a:p>
            <a:fld id="{0A0181D8-2343-4BA3-9E65-5496DD62F5CD}" type="slidenum">
              <a:rPr lang="zh-TW" altLang="en-US" smtClean="0"/>
              <a:t>‹#›</a:t>
            </a:fld>
            <a:endParaRPr lang="zh-TW" altLang="en-US"/>
          </a:p>
        </p:txBody>
      </p:sp>
    </p:spTree>
    <p:extLst>
      <p:ext uri="{BB962C8B-B14F-4D97-AF65-F5344CB8AC3E}">
        <p14:creationId xmlns:p14="http://schemas.microsoft.com/office/powerpoint/2010/main" val="13796738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3A47E3A-16DE-4F5B-A738-3C24FBCE8106}"/>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59624D5E-D56C-420F-AE18-AA73AC33032F}"/>
              </a:ext>
            </a:extLst>
          </p:cNvPr>
          <p:cNvSpPr>
            <a:spLocks noGrp="1"/>
          </p:cNvSpPr>
          <p:nvPr>
            <p:ph sz="half" idx="1"/>
          </p:nvPr>
        </p:nvSpPr>
        <p:spPr>
          <a:xfrm>
            <a:off x="628650" y="1369219"/>
            <a:ext cx="3886200" cy="3263504"/>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1C77FB22-A8B9-4BCC-9B83-5EA7ACA757C5}"/>
              </a:ext>
            </a:extLst>
          </p:cNvPr>
          <p:cNvSpPr>
            <a:spLocks noGrp="1"/>
          </p:cNvSpPr>
          <p:nvPr>
            <p:ph sz="half" idx="2"/>
          </p:nvPr>
        </p:nvSpPr>
        <p:spPr>
          <a:xfrm>
            <a:off x="4629150" y="1369219"/>
            <a:ext cx="3886200" cy="3263504"/>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AB6B86EC-0C9B-4C5E-907C-56AA6437F654}"/>
              </a:ext>
            </a:extLst>
          </p:cNvPr>
          <p:cNvSpPr>
            <a:spLocks noGrp="1"/>
          </p:cNvSpPr>
          <p:nvPr>
            <p:ph type="dt" sz="half" idx="10"/>
          </p:nvPr>
        </p:nvSpPr>
        <p:spPr/>
        <p:txBody>
          <a:bodyPr/>
          <a:lstStyle/>
          <a:p>
            <a:fld id="{6F4A6F66-6B4B-4E63-9F0E-838D6B07A625}" type="datetimeFigureOut">
              <a:rPr lang="zh-TW" altLang="en-US" smtClean="0"/>
              <a:t>2025/9/10</a:t>
            </a:fld>
            <a:endParaRPr lang="zh-TW" altLang="en-US"/>
          </a:p>
        </p:txBody>
      </p:sp>
      <p:sp>
        <p:nvSpPr>
          <p:cNvPr id="6" name="頁尾版面配置區 5">
            <a:extLst>
              <a:ext uri="{FF2B5EF4-FFF2-40B4-BE49-F238E27FC236}">
                <a16:creationId xmlns:a16="http://schemas.microsoft.com/office/drawing/2014/main" id="{C62D175E-7FC2-4BBD-976C-125A4969DE9F}"/>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C0CB6344-93BD-4040-86BB-05F691EC8E8E}"/>
              </a:ext>
            </a:extLst>
          </p:cNvPr>
          <p:cNvSpPr>
            <a:spLocks noGrp="1"/>
          </p:cNvSpPr>
          <p:nvPr>
            <p:ph type="sldNum" sz="quarter" idx="12"/>
          </p:nvPr>
        </p:nvSpPr>
        <p:spPr/>
        <p:txBody>
          <a:bodyPr/>
          <a:lstStyle/>
          <a:p>
            <a:fld id="{0A0181D8-2343-4BA3-9E65-5496DD62F5CD}" type="slidenum">
              <a:rPr lang="zh-TW" altLang="en-US" smtClean="0"/>
              <a:t>‹#›</a:t>
            </a:fld>
            <a:endParaRPr lang="zh-TW" altLang="en-US"/>
          </a:p>
        </p:txBody>
      </p:sp>
    </p:spTree>
    <p:extLst>
      <p:ext uri="{BB962C8B-B14F-4D97-AF65-F5344CB8AC3E}">
        <p14:creationId xmlns:p14="http://schemas.microsoft.com/office/powerpoint/2010/main" val="206858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DD899F0-B815-440C-9A46-E84912E93EFB}"/>
              </a:ext>
            </a:extLst>
          </p:cNvPr>
          <p:cNvSpPr>
            <a:spLocks noGrp="1"/>
          </p:cNvSpPr>
          <p:nvPr>
            <p:ph type="title"/>
          </p:nvPr>
        </p:nvSpPr>
        <p:spPr>
          <a:xfrm>
            <a:off x="629841" y="273844"/>
            <a:ext cx="7886700" cy="994172"/>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ADD9B964-2F87-490A-A7C6-827C6F85E65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15F60FC9-2C3C-4F2D-AEC2-6CFDDFDBE953}"/>
              </a:ext>
            </a:extLst>
          </p:cNvPr>
          <p:cNvSpPr>
            <a:spLocks noGrp="1"/>
          </p:cNvSpPr>
          <p:nvPr>
            <p:ph sz="half" idx="2"/>
          </p:nvPr>
        </p:nvSpPr>
        <p:spPr>
          <a:xfrm>
            <a:off x="629842" y="1878806"/>
            <a:ext cx="3868340" cy="276344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F717F5DD-63C3-4E52-9BF2-F5CFC97E766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CD27A0A4-8900-4B0A-BC4D-D4856F291640}"/>
              </a:ext>
            </a:extLst>
          </p:cNvPr>
          <p:cNvSpPr>
            <a:spLocks noGrp="1"/>
          </p:cNvSpPr>
          <p:nvPr>
            <p:ph sz="quarter" idx="4"/>
          </p:nvPr>
        </p:nvSpPr>
        <p:spPr>
          <a:xfrm>
            <a:off x="4629150" y="1878806"/>
            <a:ext cx="3887391" cy="276344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6CE9AD33-09FB-4E38-8E9A-5A9AC595763B}"/>
              </a:ext>
            </a:extLst>
          </p:cNvPr>
          <p:cNvSpPr>
            <a:spLocks noGrp="1"/>
          </p:cNvSpPr>
          <p:nvPr>
            <p:ph type="dt" sz="half" idx="10"/>
          </p:nvPr>
        </p:nvSpPr>
        <p:spPr/>
        <p:txBody>
          <a:bodyPr/>
          <a:lstStyle/>
          <a:p>
            <a:fld id="{6F4A6F66-6B4B-4E63-9F0E-838D6B07A625}" type="datetimeFigureOut">
              <a:rPr lang="zh-TW" altLang="en-US" smtClean="0"/>
              <a:t>2025/9/10</a:t>
            </a:fld>
            <a:endParaRPr lang="zh-TW" altLang="en-US"/>
          </a:p>
        </p:txBody>
      </p:sp>
      <p:sp>
        <p:nvSpPr>
          <p:cNvPr id="8" name="頁尾版面配置區 7">
            <a:extLst>
              <a:ext uri="{FF2B5EF4-FFF2-40B4-BE49-F238E27FC236}">
                <a16:creationId xmlns:a16="http://schemas.microsoft.com/office/drawing/2014/main" id="{EA49ACD2-5BD3-46C3-9679-BB368DBD58D2}"/>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38890DCC-9C53-4C80-803C-0DF85637F942}"/>
              </a:ext>
            </a:extLst>
          </p:cNvPr>
          <p:cNvSpPr>
            <a:spLocks noGrp="1"/>
          </p:cNvSpPr>
          <p:nvPr>
            <p:ph type="sldNum" sz="quarter" idx="12"/>
          </p:nvPr>
        </p:nvSpPr>
        <p:spPr/>
        <p:txBody>
          <a:bodyPr/>
          <a:lstStyle/>
          <a:p>
            <a:fld id="{0A0181D8-2343-4BA3-9E65-5496DD62F5CD}" type="slidenum">
              <a:rPr lang="zh-TW" altLang="en-US" smtClean="0"/>
              <a:t>‹#›</a:t>
            </a:fld>
            <a:endParaRPr lang="zh-TW" altLang="en-US"/>
          </a:p>
        </p:txBody>
      </p:sp>
    </p:spTree>
    <p:extLst>
      <p:ext uri="{BB962C8B-B14F-4D97-AF65-F5344CB8AC3E}">
        <p14:creationId xmlns:p14="http://schemas.microsoft.com/office/powerpoint/2010/main" val="2867609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BADF1E8-7B86-4C13-A131-E989F4ED7329}"/>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4A2E5FC9-2FF7-4781-90E0-FC987442CEDE}"/>
              </a:ext>
            </a:extLst>
          </p:cNvPr>
          <p:cNvSpPr>
            <a:spLocks noGrp="1"/>
          </p:cNvSpPr>
          <p:nvPr>
            <p:ph type="dt" sz="half" idx="10"/>
          </p:nvPr>
        </p:nvSpPr>
        <p:spPr/>
        <p:txBody>
          <a:bodyPr/>
          <a:lstStyle/>
          <a:p>
            <a:fld id="{6F4A6F66-6B4B-4E63-9F0E-838D6B07A625}" type="datetimeFigureOut">
              <a:rPr lang="zh-TW" altLang="en-US" smtClean="0"/>
              <a:t>2025/9/10</a:t>
            </a:fld>
            <a:endParaRPr lang="zh-TW" altLang="en-US"/>
          </a:p>
        </p:txBody>
      </p:sp>
      <p:sp>
        <p:nvSpPr>
          <p:cNvPr id="4" name="頁尾版面配置區 3">
            <a:extLst>
              <a:ext uri="{FF2B5EF4-FFF2-40B4-BE49-F238E27FC236}">
                <a16:creationId xmlns:a16="http://schemas.microsoft.com/office/drawing/2014/main" id="{4836C820-7276-4C53-AB74-C7D629B1053B}"/>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5D89F956-B66A-48BA-841C-B4CD5C90E6AB}"/>
              </a:ext>
            </a:extLst>
          </p:cNvPr>
          <p:cNvSpPr>
            <a:spLocks noGrp="1"/>
          </p:cNvSpPr>
          <p:nvPr>
            <p:ph type="sldNum" sz="quarter" idx="12"/>
          </p:nvPr>
        </p:nvSpPr>
        <p:spPr/>
        <p:txBody>
          <a:bodyPr/>
          <a:lstStyle/>
          <a:p>
            <a:fld id="{0A0181D8-2343-4BA3-9E65-5496DD62F5CD}" type="slidenum">
              <a:rPr lang="zh-TW" altLang="en-US" smtClean="0"/>
              <a:t>‹#›</a:t>
            </a:fld>
            <a:endParaRPr lang="zh-TW" altLang="en-US"/>
          </a:p>
        </p:txBody>
      </p:sp>
    </p:spTree>
    <p:extLst>
      <p:ext uri="{BB962C8B-B14F-4D97-AF65-F5344CB8AC3E}">
        <p14:creationId xmlns:p14="http://schemas.microsoft.com/office/powerpoint/2010/main" val="3213559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90472D6B-CDE3-4F30-A3C1-75B21D690612}"/>
              </a:ext>
            </a:extLst>
          </p:cNvPr>
          <p:cNvSpPr>
            <a:spLocks noGrp="1"/>
          </p:cNvSpPr>
          <p:nvPr>
            <p:ph type="dt" sz="half" idx="10"/>
          </p:nvPr>
        </p:nvSpPr>
        <p:spPr/>
        <p:txBody>
          <a:bodyPr/>
          <a:lstStyle/>
          <a:p>
            <a:fld id="{6F4A6F66-6B4B-4E63-9F0E-838D6B07A625}" type="datetimeFigureOut">
              <a:rPr lang="zh-TW" altLang="en-US" smtClean="0"/>
              <a:t>2025/9/10</a:t>
            </a:fld>
            <a:endParaRPr lang="zh-TW" altLang="en-US"/>
          </a:p>
        </p:txBody>
      </p:sp>
      <p:sp>
        <p:nvSpPr>
          <p:cNvPr id="3" name="頁尾版面配置區 2">
            <a:extLst>
              <a:ext uri="{FF2B5EF4-FFF2-40B4-BE49-F238E27FC236}">
                <a16:creationId xmlns:a16="http://schemas.microsoft.com/office/drawing/2014/main" id="{28ED899B-C4FA-40EE-916F-E3DE36AB2A2C}"/>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CBA4B45A-5E0A-4D4A-BE14-690A31FE95FA}"/>
              </a:ext>
            </a:extLst>
          </p:cNvPr>
          <p:cNvSpPr>
            <a:spLocks noGrp="1"/>
          </p:cNvSpPr>
          <p:nvPr>
            <p:ph type="sldNum" sz="quarter" idx="12"/>
          </p:nvPr>
        </p:nvSpPr>
        <p:spPr/>
        <p:txBody>
          <a:bodyPr/>
          <a:lstStyle/>
          <a:p>
            <a:fld id="{0A0181D8-2343-4BA3-9E65-5496DD62F5CD}" type="slidenum">
              <a:rPr lang="zh-TW" altLang="en-US" smtClean="0"/>
              <a:t>‹#›</a:t>
            </a:fld>
            <a:endParaRPr lang="zh-TW" altLang="en-US"/>
          </a:p>
        </p:txBody>
      </p:sp>
    </p:spTree>
    <p:extLst>
      <p:ext uri="{BB962C8B-B14F-4D97-AF65-F5344CB8AC3E}">
        <p14:creationId xmlns:p14="http://schemas.microsoft.com/office/powerpoint/2010/main" val="1254926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1575D71-A165-4007-AED6-37572401234F}"/>
              </a:ext>
            </a:extLst>
          </p:cNvPr>
          <p:cNvSpPr>
            <a:spLocks noGrp="1"/>
          </p:cNvSpPr>
          <p:nvPr>
            <p:ph type="title"/>
          </p:nvPr>
        </p:nvSpPr>
        <p:spPr>
          <a:xfrm>
            <a:off x="629841" y="342900"/>
            <a:ext cx="2949178" cy="1200150"/>
          </a:xfrm>
        </p:spPr>
        <p:txBody>
          <a:bodyPr anchor="b"/>
          <a:lstStyle>
            <a:lvl1pPr>
              <a:defRPr sz="24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970E0CC9-0C67-4213-BFEA-5F80230C61F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E6FB3A86-87B8-43B6-96A5-B96915B72DF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日期版面配置區 4">
            <a:extLst>
              <a:ext uri="{FF2B5EF4-FFF2-40B4-BE49-F238E27FC236}">
                <a16:creationId xmlns:a16="http://schemas.microsoft.com/office/drawing/2014/main" id="{F0E5DF5B-E4E5-4B2C-87C0-584AC1192505}"/>
              </a:ext>
            </a:extLst>
          </p:cNvPr>
          <p:cNvSpPr>
            <a:spLocks noGrp="1"/>
          </p:cNvSpPr>
          <p:nvPr>
            <p:ph type="dt" sz="half" idx="10"/>
          </p:nvPr>
        </p:nvSpPr>
        <p:spPr/>
        <p:txBody>
          <a:bodyPr/>
          <a:lstStyle/>
          <a:p>
            <a:fld id="{6F4A6F66-6B4B-4E63-9F0E-838D6B07A625}" type="datetimeFigureOut">
              <a:rPr lang="zh-TW" altLang="en-US" smtClean="0"/>
              <a:t>2025/9/10</a:t>
            </a:fld>
            <a:endParaRPr lang="zh-TW" altLang="en-US"/>
          </a:p>
        </p:txBody>
      </p:sp>
      <p:sp>
        <p:nvSpPr>
          <p:cNvPr id="6" name="頁尾版面配置區 5">
            <a:extLst>
              <a:ext uri="{FF2B5EF4-FFF2-40B4-BE49-F238E27FC236}">
                <a16:creationId xmlns:a16="http://schemas.microsoft.com/office/drawing/2014/main" id="{F45162C1-B566-45ED-901A-FF72C84FDD20}"/>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E0226180-1D10-4CB7-B0DE-7584BFF9B0EE}"/>
              </a:ext>
            </a:extLst>
          </p:cNvPr>
          <p:cNvSpPr>
            <a:spLocks noGrp="1"/>
          </p:cNvSpPr>
          <p:nvPr>
            <p:ph type="sldNum" sz="quarter" idx="12"/>
          </p:nvPr>
        </p:nvSpPr>
        <p:spPr/>
        <p:txBody>
          <a:bodyPr/>
          <a:lstStyle/>
          <a:p>
            <a:fld id="{0A0181D8-2343-4BA3-9E65-5496DD62F5CD}" type="slidenum">
              <a:rPr lang="zh-TW" altLang="en-US" smtClean="0"/>
              <a:t>‹#›</a:t>
            </a:fld>
            <a:endParaRPr lang="zh-TW" altLang="en-US"/>
          </a:p>
        </p:txBody>
      </p:sp>
    </p:spTree>
    <p:extLst>
      <p:ext uri="{BB962C8B-B14F-4D97-AF65-F5344CB8AC3E}">
        <p14:creationId xmlns:p14="http://schemas.microsoft.com/office/powerpoint/2010/main" val="18220468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5442ECC-AA6C-4AF9-88FC-386765E6B53D}"/>
              </a:ext>
            </a:extLst>
          </p:cNvPr>
          <p:cNvSpPr>
            <a:spLocks noGrp="1"/>
          </p:cNvSpPr>
          <p:nvPr>
            <p:ph type="title"/>
          </p:nvPr>
        </p:nvSpPr>
        <p:spPr>
          <a:xfrm>
            <a:off x="629841" y="342900"/>
            <a:ext cx="2949178" cy="1200150"/>
          </a:xfrm>
        </p:spPr>
        <p:txBody>
          <a:bodyPr anchor="b"/>
          <a:lstStyle>
            <a:lvl1pPr>
              <a:defRPr sz="24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6AE090CE-094F-4AF2-9571-ED8C0212777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TW" altLang="en-US"/>
          </a:p>
        </p:txBody>
      </p:sp>
      <p:sp>
        <p:nvSpPr>
          <p:cNvPr id="4" name="文字版面配置區 3">
            <a:extLst>
              <a:ext uri="{FF2B5EF4-FFF2-40B4-BE49-F238E27FC236}">
                <a16:creationId xmlns:a16="http://schemas.microsoft.com/office/drawing/2014/main" id="{2A759A88-FFD1-4E62-A73C-8C1ABE9778D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日期版面配置區 4">
            <a:extLst>
              <a:ext uri="{FF2B5EF4-FFF2-40B4-BE49-F238E27FC236}">
                <a16:creationId xmlns:a16="http://schemas.microsoft.com/office/drawing/2014/main" id="{6ED413C5-A4D4-4BA1-A0FF-E4C65ABD4C18}"/>
              </a:ext>
            </a:extLst>
          </p:cNvPr>
          <p:cNvSpPr>
            <a:spLocks noGrp="1"/>
          </p:cNvSpPr>
          <p:nvPr>
            <p:ph type="dt" sz="half" idx="10"/>
          </p:nvPr>
        </p:nvSpPr>
        <p:spPr/>
        <p:txBody>
          <a:bodyPr/>
          <a:lstStyle/>
          <a:p>
            <a:fld id="{6F4A6F66-6B4B-4E63-9F0E-838D6B07A625}" type="datetimeFigureOut">
              <a:rPr lang="zh-TW" altLang="en-US" smtClean="0"/>
              <a:t>2025/9/10</a:t>
            </a:fld>
            <a:endParaRPr lang="zh-TW" altLang="en-US"/>
          </a:p>
        </p:txBody>
      </p:sp>
      <p:sp>
        <p:nvSpPr>
          <p:cNvPr id="6" name="頁尾版面配置區 5">
            <a:extLst>
              <a:ext uri="{FF2B5EF4-FFF2-40B4-BE49-F238E27FC236}">
                <a16:creationId xmlns:a16="http://schemas.microsoft.com/office/drawing/2014/main" id="{7C80A870-04D4-4E78-B9E8-8982E5022F9B}"/>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7315F36A-1954-4748-8A4C-8B93EBD67335}"/>
              </a:ext>
            </a:extLst>
          </p:cNvPr>
          <p:cNvSpPr>
            <a:spLocks noGrp="1"/>
          </p:cNvSpPr>
          <p:nvPr>
            <p:ph type="sldNum" sz="quarter" idx="12"/>
          </p:nvPr>
        </p:nvSpPr>
        <p:spPr/>
        <p:txBody>
          <a:bodyPr/>
          <a:lstStyle/>
          <a:p>
            <a:fld id="{0A0181D8-2343-4BA3-9E65-5496DD62F5CD}" type="slidenum">
              <a:rPr lang="zh-TW" altLang="en-US" smtClean="0"/>
              <a:t>‹#›</a:t>
            </a:fld>
            <a:endParaRPr lang="zh-TW" altLang="en-US"/>
          </a:p>
        </p:txBody>
      </p:sp>
    </p:spTree>
    <p:extLst>
      <p:ext uri="{BB962C8B-B14F-4D97-AF65-F5344CB8AC3E}">
        <p14:creationId xmlns:p14="http://schemas.microsoft.com/office/powerpoint/2010/main" val="2817732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5DFC8A-286C-47C7-A24F-EF84CF17904E}"/>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74B1D7F9-295B-46EE-A7E5-B5ACB032F738}"/>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96C291FB-4BA9-44F6-9CD3-005EFB16DC54}"/>
              </a:ext>
            </a:extLst>
          </p:cNvPr>
          <p:cNvSpPr>
            <a:spLocks noGrp="1"/>
          </p:cNvSpPr>
          <p:nvPr>
            <p:ph type="dt" sz="half" idx="10"/>
          </p:nvPr>
        </p:nvSpPr>
        <p:spPr/>
        <p:txBody>
          <a:bodyPr/>
          <a:lstStyle/>
          <a:p>
            <a:fld id="{6F4A6F66-6B4B-4E63-9F0E-838D6B07A625}" type="datetimeFigureOut">
              <a:rPr lang="zh-TW" altLang="en-US" smtClean="0"/>
              <a:t>2025/9/10</a:t>
            </a:fld>
            <a:endParaRPr lang="zh-TW" altLang="en-US"/>
          </a:p>
        </p:txBody>
      </p:sp>
      <p:sp>
        <p:nvSpPr>
          <p:cNvPr id="5" name="頁尾版面配置區 4">
            <a:extLst>
              <a:ext uri="{FF2B5EF4-FFF2-40B4-BE49-F238E27FC236}">
                <a16:creationId xmlns:a16="http://schemas.microsoft.com/office/drawing/2014/main" id="{E82EACC7-2313-44E5-B32D-D959856D4D60}"/>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6C27D7C4-A243-42BF-9CBA-8079B6B7CF9C}"/>
              </a:ext>
            </a:extLst>
          </p:cNvPr>
          <p:cNvSpPr>
            <a:spLocks noGrp="1"/>
          </p:cNvSpPr>
          <p:nvPr>
            <p:ph type="sldNum" sz="quarter" idx="12"/>
          </p:nvPr>
        </p:nvSpPr>
        <p:spPr/>
        <p:txBody>
          <a:bodyPr/>
          <a:lstStyle/>
          <a:p>
            <a:fld id="{0A0181D8-2343-4BA3-9E65-5496DD62F5CD}" type="slidenum">
              <a:rPr lang="zh-TW" altLang="en-US" smtClean="0"/>
              <a:t>‹#›</a:t>
            </a:fld>
            <a:endParaRPr lang="zh-TW" altLang="en-US"/>
          </a:p>
        </p:txBody>
      </p:sp>
    </p:spTree>
    <p:extLst>
      <p:ext uri="{BB962C8B-B14F-4D97-AF65-F5344CB8AC3E}">
        <p14:creationId xmlns:p14="http://schemas.microsoft.com/office/powerpoint/2010/main" val="2155933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ullet Points with Photo">
  <p:cSld name="Bullet Points with Photo">
    <p:bg>
      <p:bgPr>
        <a:solidFill>
          <a:schemeClr val="accent4"/>
        </a:solidFill>
        <a:effectLst/>
      </p:bgPr>
    </p:bg>
    <p:spTree>
      <p:nvGrpSpPr>
        <p:cNvPr id="1" name="Shape 27"/>
        <p:cNvGrpSpPr/>
        <p:nvPr/>
      </p:nvGrpSpPr>
      <p:grpSpPr>
        <a:xfrm>
          <a:off x="0" y="0"/>
          <a:ext cx="0" cy="0"/>
          <a:chOff x="0" y="0"/>
          <a:chExt cx="0" cy="0"/>
        </a:xfrm>
      </p:grpSpPr>
      <p:sp>
        <p:nvSpPr>
          <p:cNvPr id="28" name="Google Shape;28;p4"/>
          <p:cNvSpPr>
            <a:spLocks noGrp="1"/>
          </p:cNvSpPr>
          <p:nvPr>
            <p:ph type="pic" idx="2"/>
          </p:nvPr>
        </p:nvSpPr>
        <p:spPr>
          <a:xfrm>
            <a:off x="6502388" y="-272851"/>
            <a:ext cx="5465550" cy="5465550"/>
          </a:xfrm>
          <a:prstGeom prst="ellipse">
            <a:avLst/>
          </a:prstGeom>
          <a:noFill/>
          <a:ln>
            <a:noFill/>
          </a:ln>
        </p:spPr>
      </p:sp>
      <p:sp>
        <p:nvSpPr>
          <p:cNvPr id="29" name="Google Shape;29;p4"/>
          <p:cNvSpPr/>
          <p:nvPr/>
        </p:nvSpPr>
        <p:spPr>
          <a:xfrm>
            <a:off x="514350" y="2063480"/>
            <a:ext cx="317133" cy="328481"/>
          </a:xfrm>
          <a:custGeom>
            <a:avLst/>
            <a:gdLst/>
            <a:ahLst/>
            <a:cxnLst/>
            <a:rect l="l" t="t" r="r" b="b"/>
            <a:pathLst>
              <a:path w="634266" h="656961" extrusionOk="0">
                <a:moveTo>
                  <a:pt x="0" y="0"/>
                </a:moveTo>
                <a:lnTo>
                  <a:pt x="634266" y="0"/>
                </a:lnTo>
                <a:lnTo>
                  <a:pt x="634266" y="656960"/>
                </a:lnTo>
                <a:lnTo>
                  <a:pt x="0" y="656960"/>
                </a:lnTo>
                <a:lnTo>
                  <a:pt x="0" y="0"/>
                </a:lnTo>
                <a:close/>
              </a:path>
            </a:pathLst>
          </a:custGeom>
          <a:blipFill rotWithShape="1">
            <a:blip r:embed="rId2">
              <a:alphaModFix/>
            </a:blip>
            <a:stretch>
              <a:fillRect/>
            </a:stretch>
          </a:blipFill>
          <a:ln>
            <a:noFill/>
          </a:ln>
        </p:spPr>
      </p:sp>
      <p:sp>
        <p:nvSpPr>
          <p:cNvPr id="30" name="Google Shape;30;p4"/>
          <p:cNvSpPr/>
          <p:nvPr/>
        </p:nvSpPr>
        <p:spPr>
          <a:xfrm>
            <a:off x="3586854" y="2075216"/>
            <a:ext cx="317133" cy="328481"/>
          </a:xfrm>
          <a:custGeom>
            <a:avLst/>
            <a:gdLst/>
            <a:ahLst/>
            <a:cxnLst/>
            <a:rect l="l" t="t" r="r" b="b"/>
            <a:pathLst>
              <a:path w="634266" h="656961" extrusionOk="0">
                <a:moveTo>
                  <a:pt x="0" y="0"/>
                </a:moveTo>
                <a:lnTo>
                  <a:pt x="634266" y="0"/>
                </a:lnTo>
                <a:lnTo>
                  <a:pt x="634266" y="656961"/>
                </a:lnTo>
                <a:lnTo>
                  <a:pt x="0" y="656961"/>
                </a:lnTo>
                <a:lnTo>
                  <a:pt x="0" y="0"/>
                </a:lnTo>
                <a:close/>
              </a:path>
            </a:pathLst>
          </a:custGeom>
          <a:blipFill rotWithShape="1">
            <a:blip r:embed="rId2">
              <a:alphaModFix/>
            </a:blip>
            <a:stretch>
              <a:fillRect/>
            </a:stretch>
          </a:blipFill>
          <a:ln>
            <a:noFill/>
          </a:ln>
        </p:spPr>
      </p:sp>
      <p:sp>
        <p:nvSpPr>
          <p:cNvPr id="31" name="Google Shape;31;p4"/>
          <p:cNvSpPr/>
          <p:nvPr/>
        </p:nvSpPr>
        <p:spPr>
          <a:xfrm>
            <a:off x="514350" y="2866529"/>
            <a:ext cx="317133" cy="328481"/>
          </a:xfrm>
          <a:custGeom>
            <a:avLst/>
            <a:gdLst/>
            <a:ahLst/>
            <a:cxnLst/>
            <a:rect l="l" t="t" r="r" b="b"/>
            <a:pathLst>
              <a:path w="634266" h="656961" extrusionOk="0">
                <a:moveTo>
                  <a:pt x="0" y="0"/>
                </a:moveTo>
                <a:lnTo>
                  <a:pt x="634266" y="0"/>
                </a:lnTo>
                <a:lnTo>
                  <a:pt x="634266" y="656961"/>
                </a:lnTo>
                <a:lnTo>
                  <a:pt x="0" y="656961"/>
                </a:lnTo>
                <a:lnTo>
                  <a:pt x="0" y="0"/>
                </a:lnTo>
                <a:close/>
              </a:path>
            </a:pathLst>
          </a:custGeom>
          <a:blipFill rotWithShape="1">
            <a:blip r:embed="rId2">
              <a:alphaModFix/>
            </a:blip>
            <a:stretch>
              <a:fillRect/>
            </a:stretch>
          </a:blipFill>
          <a:ln>
            <a:noFill/>
          </a:ln>
        </p:spPr>
      </p:sp>
      <p:sp>
        <p:nvSpPr>
          <p:cNvPr id="32" name="Google Shape;32;p4"/>
          <p:cNvSpPr/>
          <p:nvPr/>
        </p:nvSpPr>
        <p:spPr>
          <a:xfrm>
            <a:off x="3586854" y="2838535"/>
            <a:ext cx="317133" cy="328481"/>
          </a:xfrm>
          <a:custGeom>
            <a:avLst/>
            <a:gdLst/>
            <a:ahLst/>
            <a:cxnLst/>
            <a:rect l="l" t="t" r="r" b="b"/>
            <a:pathLst>
              <a:path w="634266" h="656961" extrusionOk="0">
                <a:moveTo>
                  <a:pt x="0" y="0"/>
                </a:moveTo>
                <a:lnTo>
                  <a:pt x="634266" y="0"/>
                </a:lnTo>
                <a:lnTo>
                  <a:pt x="634266" y="656961"/>
                </a:lnTo>
                <a:lnTo>
                  <a:pt x="0" y="656961"/>
                </a:lnTo>
                <a:lnTo>
                  <a:pt x="0" y="0"/>
                </a:lnTo>
                <a:close/>
              </a:path>
            </a:pathLst>
          </a:custGeom>
          <a:blipFill rotWithShape="1">
            <a:blip r:embed="rId2">
              <a:alphaModFix/>
            </a:blip>
            <a:stretch>
              <a:fillRect/>
            </a:stretch>
          </a:blipFill>
          <a:ln>
            <a:noFill/>
          </a:ln>
        </p:spPr>
      </p:sp>
      <p:sp>
        <p:nvSpPr>
          <p:cNvPr id="33" name="Google Shape;33;p4"/>
          <p:cNvSpPr/>
          <p:nvPr/>
        </p:nvSpPr>
        <p:spPr>
          <a:xfrm>
            <a:off x="514350" y="4096663"/>
            <a:ext cx="317133" cy="328481"/>
          </a:xfrm>
          <a:custGeom>
            <a:avLst/>
            <a:gdLst/>
            <a:ahLst/>
            <a:cxnLst/>
            <a:rect l="l" t="t" r="r" b="b"/>
            <a:pathLst>
              <a:path w="634266" h="656961" extrusionOk="0">
                <a:moveTo>
                  <a:pt x="0" y="0"/>
                </a:moveTo>
                <a:lnTo>
                  <a:pt x="634266" y="0"/>
                </a:lnTo>
                <a:lnTo>
                  <a:pt x="634266" y="656961"/>
                </a:lnTo>
                <a:lnTo>
                  <a:pt x="0" y="656961"/>
                </a:lnTo>
                <a:lnTo>
                  <a:pt x="0" y="0"/>
                </a:lnTo>
                <a:close/>
              </a:path>
            </a:pathLst>
          </a:custGeom>
          <a:blipFill rotWithShape="1">
            <a:blip r:embed="rId2">
              <a:alphaModFix/>
            </a:blip>
            <a:stretch>
              <a:fillRect/>
            </a:stretch>
          </a:blipFill>
          <a:ln>
            <a:noFill/>
          </a:ln>
        </p:spPr>
      </p:sp>
      <p:sp>
        <p:nvSpPr>
          <p:cNvPr id="34" name="Google Shape;34;p4"/>
          <p:cNvSpPr/>
          <p:nvPr/>
        </p:nvSpPr>
        <p:spPr>
          <a:xfrm>
            <a:off x="3586854" y="4108399"/>
            <a:ext cx="317133" cy="328481"/>
          </a:xfrm>
          <a:custGeom>
            <a:avLst/>
            <a:gdLst/>
            <a:ahLst/>
            <a:cxnLst/>
            <a:rect l="l" t="t" r="r" b="b"/>
            <a:pathLst>
              <a:path w="634266" h="656961" extrusionOk="0">
                <a:moveTo>
                  <a:pt x="0" y="0"/>
                </a:moveTo>
                <a:lnTo>
                  <a:pt x="634266" y="0"/>
                </a:lnTo>
                <a:lnTo>
                  <a:pt x="634266" y="656960"/>
                </a:lnTo>
                <a:lnTo>
                  <a:pt x="0" y="656960"/>
                </a:lnTo>
                <a:lnTo>
                  <a:pt x="0" y="0"/>
                </a:lnTo>
                <a:close/>
              </a:path>
            </a:pathLst>
          </a:custGeom>
          <a:blipFill rotWithShape="1">
            <a:blip r:embed="rId2">
              <a:alphaModFix/>
            </a:blip>
            <a:stretch>
              <a:fillRect/>
            </a:stretch>
          </a:blipFill>
          <a:ln>
            <a:noFill/>
          </a:ln>
        </p:spPr>
      </p:sp>
      <p:sp>
        <p:nvSpPr>
          <p:cNvPr id="35" name="Google Shape;35;p4"/>
          <p:cNvSpPr/>
          <p:nvPr/>
        </p:nvSpPr>
        <p:spPr>
          <a:xfrm>
            <a:off x="-1894211" y="4308475"/>
            <a:ext cx="3446909" cy="1579311"/>
          </a:xfrm>
          <a:custGeom>
            <a:avLst/>
            <a:gdLst/>
            <a:ahLst/>
            <a:cxnLst/>
            <a:rect l="l" t="t" r="r" b="b"/>
            <a:pathLst>
              <a:path w="6893817" h="3158622" extrusionOk="0">
                <a:moveTo>
                  <a:pt x="0" y="0"/>
                </a:moveTo>
                <a:lnTo>
                  <a:pt x="6893817" y="0"/>
                </a:lnTo>
                <a:lnTo>
                  <a:pt x="6893817" y="3158622"/>
                </a:lnTo>
                <a:lnTo>
                  <a:pt x="0" y="3158622"/>
                </a:lnTo>
                <a:lnTo>
                  <a:pt x="0" y="0"/>
                </a:lnTo>
                <a:close/>
              </a:path>
            </a:pathLst>
          </a:custGeom>
          <a:blipFill rotWithShape="1">
            <a:blip r:embed="rId3">
              <a:alphaModFix/>
            </a:blip>
            <a:stretch>
              <a:fillRect/>
            </a:stretch>
          </a:blipFill>
          <a:ln>
            <a:noFill/>
          </a:ln>
        </p:spPr>
      </p:sp>
      <p:sp>
        <p:nvSpPr>
          <p:cNvPr id="36" name="Google Shape;36;p4"/>
          <p:cNvSpPr/>
          <p:nvPr/>
        </p:nvSpPr>
        <p:spPr>
          <a:xfrm>
            <a:off x="6932836" y="-640854"/>
            <a:ext cx="2797379" cy="1281708"/>
          </a:xfrm>
          <a:custGeom>
            <a:avLst/>
            <a:gdLst/>
            <a:ahLst/>
            <a:cxnLst/>
            <a:rect l="l" t="t" r="r" b="b"/>
            <a:pathLst>
              <a:path w="5594758" h="2563416" extrusionOk="0">
                <a:moveTo>
                  <a:pt x="0" y="0"/>
                </a:moveTo>
                <a:lnTo>
                  <a:pt x="5594758" y="0"/>
                </a:lnTo>
                <a:lnTo>
                  <a:pt x="5594758" y="2563416"/>
                </a:lnTo>
                <a:lnTo>
                  <a:pt x="0" y="2563416"/>
                </a:lnTo>
                <a:lnTo>
                  <a:pt x="0" y="0"/>
                </a:lnTo>
                <a:close/>
              </a:path>
            </a:pathLst>
          </a:custGeom>
          <a:blipFill rotWithShape="1">
            <a:blip r:embed="rId3">
              <a:alphaModFix/>
            </a:blip>
            <a:stretch>
              <a:fillRect/>
            </a:stretch>
          </a:blipFill>
          <a:ln>
            <a:noFill/>
          </a:ln>
        </p:spPr>
      </p:sp>
      <p:sp>
        <p:nvSpPr>
          <p:cNvPr id="37" name="Google Shape;37;p4"/>
          <p:cNvSpPr txBox="1">
            <a:spLocks noGrp="1"/>
          </p:cNvSpPr>
          <p:nvPr>
            <p:ph type="ctrTitle"/>
          </p:nvPr>
        </p:nvSpPr>
        <p:spPr>
          <a:xfrm>
            <a:off x="514350" y="209800"/>
            <a:ext cx="5260200" cy="128175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rgbClr val="FF8753"/>
              </a:buClr>
              <a:buSzPts val="9000"/>
              <a:buNone/>
              <a:defRPr sz="4500">
                <a:solidFill>
                  <a:srgbClr val="FF875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zh-TW" altLang="en-US"/>
              <a:t>按一下以編輯母片標題樣式</a:t>
            </a:r>
            <a:endParaRPr/>
          </a:p>
        </p:txBody>
      </p:sp>
      <p:sp>
        <p:nvSpPr>
          <p:cNvPr id="38" name="Google Shape;38;p4"/>
          <p:cNvSpPr txBox="1">
            <a:spLocks noGrp="1"/>
          </p:cNvSpPr>
          <p:nvPr>
            <p:ph type="subTitle" idx="1"/>
          </p:nvPr>
        </p:nvSpPr>
        <p:spPr>
          <a:xfrm>
            <a:off x="974833" y="2021775"/>
            <a:ext cx="2563950" cy="655650"/>
          </a:xfrm>
          <a:prstGeom prst="rect">
            <a:avLst/>
          </a:prstGeom>
          <a:noFill/>
          <a:ln>
            <a:noFill/>
          </a:ln>
        </p:spPr>
        <p:txBody>
          <a:bodyPr spcFirstLastPara="1" wrap="square" lIns="91425" tIns="45700" rIns="91425" bIns="45700" anchor="t" anchorCtr="0">
            <a:normAutofit/>
          </a:bodyPr>
          <a:lstStyle>
            <a:lvl1pPr lvl="0" rtl="0">
              <a:spcBef>
                <a:spcPts val="320"/>
              </a:spcBef>
              <a:spcAft>
                <a:spcPts val="0"/>
              </a:spcAft>
              <a:buSzPts val="3950"/>
              <a:buNone/>
              <a:defRPr sz="1975"/>
            </a:lvl1pPr>
            <a:lvl2pPr lvl="1" algn="ctr" rtl="0">
              <a:spcBef>
                <a:spcPts val="280"/>
              </a:spcBef>
              <a:spcAft>
                <a:spcPts val="0"/>
              </a:spcAft>
              <a:buClr>
                <a:srgbClr val="888888"/>
              </a:buClr>
              <a:buSzPts val="2800"/>
              <a:buNone/>
              <a:defRPr>
                <a:solidFill>
                  <a:srgbClr val="888888"/>
                </a:solidFill>
              </a:defRPr>
            </a:lvl2pPr>
            <a:lvl3pPr lvl="2" algn="ctr" rtl="0">
              <a:spcBef>
                <a:spcPts val="240"/>
              </a:spcBef>
              <a:spcAft>
                <a:spcPts val="0"/>
              </a:spcAft>
              <a:buClr>
                <a:srgbClr val="888888"/>
              </a:buClr>
              <a:buSzPts val="2400"/>
              <a:buNone/>
              <a:defRPr>
                <a:solidFill>
                  <a:srgbClr val="888888"/>
                </a:solidFill>
              </a:defRPr>
            </a:lvl3pPr>
            <a:lvl4pPr lvl="3" algn="ctr" rtl="0">
              <a:spcBef>
                <a:spcPts val="200"/>
              </a:spcBef>
              <a:spcAft>
                <a:spcPts val="0"/>
              </a:spcAft>
              <a:buClr>
                <a:srgbClr val="888888"/>
              </a:buClr>
              <a:buSzPts val="2000"/>
              <a:buNone/>
              <a:defRPr>
                <a:solidFill>
                  <a:srgbClr val="888888"/>
                </a:solidFill>
              </a:defRPr>
            </a:lvl4pPr>
            <a:lvl5pPr lvl="4" algn="ctr" rtl="0">
              <a:spcBef>
                <a:spcPts val="200"/>
              </a:spcBef>
              <a:spcAft>
                <a:spcPts val="0"/>
              </a:spcAft>
              <a:buClr>
                <a:srgbClr val="888888"/>
              </a:buClr>
              <a:buSzPts val="2000"/>
              <a:buNone/>
              <a:defRPr>
                <a:solidFill>
                  <a:srgbClr val="888888"/>
                </a:solidFill>
              </a:defRPr>
            </a:lvl5pPr>
            <a:lvl6pPr lvl="5" algn="ctr" rtl="0">
              <a:spcBef>
                <a:spcPts val="200"/>
              </a:spcBef>
              <a:spcAft>
                <a:spcPts val="0"/>
              </a:spcAft>
              <a:buClr>
                <a:srgbClr val="888888"/>
              </a:buClr>
              <a:buSzPts val="2000"/>
              <a:buNone/>
              <a:defRPr>
                <a:solidFill>
                  <a:srgbClr val="888888"/>
                </a:solidFill>
              </a:defRPr>
            </a:lvl6pPr>
            <a:lvl7pPr lvl="6" algn="ctr" rtl="0">
              <a:spcBef>
                <a:spcPts val="200"/>
              </a:spcBef>
              <a:spcAft>
                <a:spcPts val="0"/>
              </a:spcAft>
              <a:buClr>
                <a:srgbClr val="888888"/>
              </a:buClr>
              <a:buSzPts val="2000"/>
              <a:buNone/>
              <a:defRPr>
                <a:solidFill>
                  <a:srgbClr val="888888"/>
                </a:solidFill>
              </a:defRPr>
            </a:lvl7pPr>
            <a:lvl8pPr lvl="7" algn="ctr" rtl="0">
              <a:spcBef>
                <a:spcPts val="200"/>
              </a:spcBef>
              <a:spcAft>
                <a:spcPts val="0"/>
              </a:spcAft>
              <a:buClr>
                <a:srgbClr val="888888"/>
              </a:buClr>
              <a:buSzPts val="2000"/>
              <a:buNone/>
              <a:defRPr>
                <a:solidFill>
                  <a:srgbClr val="888888"/>
                </a:solidFill>
              </a:defRPr>
            </a:lvl8pPr>
            <a:lvl9pPr lvl="8" algn="ctr" rtl="0">
              <a:spcBef>
                <a:spcPts val="200"/>
              </a:spcBef>
              <a:spcAft>
                <a:spcPts val="0"/>
              </a:spcAft>
              <a:buClr>
                <a:srgbClr val="888888"/>
              </a:buClr>
              <a:buSzPts val="2000"/>
              <a:buNone/>
              <a:defRPr>
                <a:solidFill>
                  <a:srgbClr val="888888"/>
                </a:solidFill>
              </a:defRPr>
            </a:lvl9pPr>
          </a:lstStyle>
          <a:p>
            <a:r>
              <a:rPr lang="zh-TW" altLang="en-US"/>
              <a:t>按一下以編輯母片子標題樣式</a:t>
            </a:r>
            <a:endParaRPr/>
          </a:p>
        </p:txBody>
      </p:sp>
      <p:sp>
        <p:nvSpPr>
          <p:cNvPr id="39" name="Google Shape;39;p4"/>
          <p:cNvSpPr txBox="1">
            <a:spLocks noGrp="1"/>
          </p:cNvSpPr>
          <p:nvPr>
            <p:ph type="subTitle" idx="3"/>
          </p:nvPr>
        </p:nvSpPr>
        <p:spPr>
          <a:xfrm>
            <a:off x="974833" y="2866525"/>
            <a:ext cx="2563950" cy="655650"/>
          </a:xfrm>
          <a:prstGeom prst="rect">
            <a:avLst/>
          </a:prstGeom>
          <a:noFill/>
          <a:ln>
            <a:noFill/>
          </a:ln>
        </p:spPr>
        <p:txBody>
          <a:bodyPr spcFirstLastPara="1" wrap="square" lIns="91425" tIns="45700" rIns="91425" bIns="45700" anchor="t" anchorCtr="0">
            <a:normAutofit/>
          </a:bodyPr>
          <a:lstStyle>
            <a:lvl1pPr lvl="0" rtl="0">
              <a:spcBef>
                <a:spcPts val="320"/>
              </a:spcBef>
              <a:spcAft>
                <a:spcPts val="0"/>
              </a:spcAft>
              <a:buSzPts val="3950"/>
              <a:buNone/>
              <a:defRPr sz="1975"/>
            </a:lvl1pPr>
            <a:lvl2pPr lvl="1" algn="ctr" rtl="0">
              <a:spcBef>
                <a:spcPts val="280"/>
              </a:spcBef>
              <a:spcAft>
                <a:spcPts val="0"/>
              </a:spcAft>
              <a:buClr>
                <a:srgbClr val="888888"/>
              </a:buClr>
              <a:buSzPts val="2800"/>
              <a:buNone/>
              <a:defRPr>
                <a:solidFill>
                  <a:srgbClr val="888888"/>
                </a:solidFill>
              </a:defRPr>
            </a:lvl2pPr>
            <a:lvl3pPr lvl="2" algn="ctr" rtl="0">
              <a:spcBef>
                <a:spcPts val="240"/>
              </a:spcBef>
              <a:spcAft>
                <a:spcPts val="0"/>
              </a:spcAft>
              <a:buClr>
                <a:srgbClr val="888888"/>
              </a:buClr>
              <a:buSzPts val="2400"/>
              <a:buNone/>
              <a:defRPr>
                <a:solidFill>
                  <a:srgbClr val="888888"/>
                </a:solidFill>
              </a:defRPr>
            </a:lvl3pPr>
            <a:lvl4pPr lvl="3" algn="ctr" rtl="0">
              <a:spcBef>
                <a:spcPts val="200"/>
              </a:spcBef>
              <a:spcAft>
                <a:spcPts val="0"/>
              </a:spcAft>
              <a:buClr>
                <a:srgbClr val="888888"/>
              </a:buClr>
              <a:buSzPts val="2000"/>
              <a:buNone/>
              <a:defRPr>
                <a:solidFill>
                  <a:srgbClr val="888888"/>
                </a:solidFill>
              </a:defRPr>
            </a:lvl4pPr>
            <a:lvl5pPr lvl="4" algn="ctr" rtl="0">
              <a:spcBef>
                <a:spcPts val="200"/>
              </a:spcBef>
              <a:spcAft>
                <a:spcPts val="0"/>
              </a:spcAft>
              <a:buClr>
                <a:srgbClr val="888888"/>
              </a:buClr>
              <a:buSzPts val="2000"/>
              <a:buNone/>
              <a:defRPr>
                <a:solidFill>
                  <a:srgbClr val="888888"/>
                </a:solidFill>
              </a:defRPr>
            </a:lvl5pPr>
            <a:lvl6pPr lvl="5" algn="ctr" rtl="0">
              <a:spcBef>
                <a:spcPts val="200"/>
              </a:spcBef>
              <a:spcAft>
                <a:spcPts val="0"/>
              </a:spcAft>
              <a:buClr>
                <a:srgbClr val="888888"/>
              </a:buClr>
              <a:buSzPts val="2000"/>
              <a:buNone/>
              <a:defRPr>
                <a:solidFill>
                  <a:srgbClr val="888888"/>
                </a:solidFill>
              </a:defRPr>
            </a:lvl6pPr>
            <a:lvl7pPr lvl="6" algn="ctr" rtl="0">
              <a:spcBef>
                <a:spcPts val="200"/>
              </a:spcBef>
              <a:spcAft>
                <a:spcPts val="0"/>
              </a:spcAft>
              <a:buClr>
                <a:srgbClr val="888888"/>
              </a:buClr>
              <a:buSzPts val="2000"/>
              <a:buNone/>
              <a:defRPr>
                <a:solidFill>
                  <a:srgbClr val="888888"/>
                </a:solidFill>
              </a:defRPr>
            </a:lvl7pPr>
            <a:lvl8pPr lvl="7" algn="ctr" rtl="0">
              <a:spcBef>
                <a:spcPts val="200"/>
              </a:spcBef>
              <a:spcAft>
                <a:spcPts val="0"/>
              </a:spcAft>
              <a:buClr>
                <a:srgbClr val="888888"/>
              </a:buClr>
              <a:buSzPts val="2000"/>
              <a:buNone/>
              <a:defRPr>
                <a:solidFill>
                  <a:srgbClr val="888888"/>
                </a:solidFill>
              </a:defRPr>
            </a:lvl8pPr>
            <a:lvl9pPr lvl="8" algn="ctr" rtl="0">
              <a:spcBef>
                <a:spcPts val="200"/>
              </a:spcBef>
              <a:spcAft>
                <a:spcPts val="0"/>
              </a:spcAft>
              <a:buClr>
                <a:srgbClr val="888888"/>
              </a:buClr>
              <a:buSzPts val="2000"/>
              <a:buNone/>
              <a:defRPr>
                <a:solidFill>
                  <a:srgbClr val="888888"/>
                </a:solidFill>
              </a:defRPr>
            </a:lvl9pPr>
          </a:lstStyle>
          <a:p>
            <a:r>
              <a:rPr lang="zh-TW" altLang="en-US"/>
              <a:t>按一下以編輯母片子標題樣式</a:t>
            </a:r>
            <a:endParaRPr/>
          </a:p>
        </p:txBody>
      </p:sp>
      <p:sp>
        <p:nvSpPr>
          <p:cNvPr id="40" name="Google Shape;40;p4"/>
          <p:cNvSpPr txBox="1">
            <a:spLocks noGrp="1"/>
          </p:cNvSpPr>
          <p:nvPr>
            <p:ph type="subTitle" idx="4"/>
          </p:nvPr>
        </p:nvSpPr>
        <p:spPr>
          <a:xfrm>
            <a:off x="974833" y="3933075"/>
            <a:ext cx="2563950" cy="655650"/>
          </a:xfrm>
          <a:prstGeom prst="rect">
            <a:avLst/>
          </a:prstGeom>
          <a:noFill/>
          <a:ln>
            <a:noFill/>
          </a:ln>
        </p:spPr>
        <p:txBody>
          <a:bodyPr spcFirstLastPara="1" wrap="square" lIns="91425" tIns="45700" rIns="91425" bIns="45700" anchor="t" anchorCtr="0">
            <a:normAutofit/>
          </a:bodyPr>
          <a:lstStyle>
            <a:lvl1pPr lvl="0" rtl="0">
              <a:spcBef>
                <a:spcPts val="320"/>
              </a:spcBef>
              <a:spcAft>
                <a:spcPts val="0"/>
              </a:spcAft>
              <a:buSzPts val="3950"/>
              <a:buNone/>
              <a:defRPr sz="1975"/>
            </a:lvl1pPr>
            <a:lvl2pPr lvl="1" algn="ctr" rtl="0">
              <a:spcBef>
                <a:spcPts val="280"/>
              </a:spcBef>
              <a:spcAft>
                <a:spcPts val="0"/>
              </a:spcAft>
              <a:buClr>
                <a:srgbClr val="888888"/>
              </a:buClr>
              <a:buSzPts val="2800"/>
              <a:buNone/>
              <a:defRPr>
                <a:solidFill>
                  <a:srgbClr val="888888"/>
                </a:solidFill>
              </a:defRPr>
            </a:lvl2pPr>
            <a:lvl3pPr lvl="2" algn="ctr" rtl="0">
              <a:spcBef>
                <a:spcPts val="240"/>
              </a:spcBef>
              <a:spcAft>
                <a:spcPts val="0"/>
              </a:spcAft>
              <a:buClr>
                <a:srgbClr val="888888"/>
              </a:buClr>
              <a:buSzPts val="2400"/>
              <a:buNone/>
              <a:defRPr>
                <a:solidFill>
                  <a:srgbClr val="888888"/>
                </a:solidFill>
              </a:defRPr>
            </a:lvl3pPr>
            <a:lvl4pPr lvl="3" algn="ctr" rtl="0">
              <a:spcBef>
                <a:spcPts val="200"/>
              </a:spcBef>
              <a:spcAft>
                <a:spcPts val="0"/>
              </a:spcAft>
              <a:buClr>
                <a:srgbClr val="888888"/>
              </a:buClr>
              <a:buSzPts val="2000"/>
              <a:buNone/>
              <a:defRPr>
                <a:solidFill>
                  <a:srgbClr val="888888"/>
                </a:solidFill>
              </a:defRPr>
            </a:lvl4pPr>
            <a:lvl5pPr lvl="4" algn="ctr" rtl="0">
              <a:spcBef>
                <a:spcPts val="200"/>
              </a:spcBef>
              <a:spcAft>
                <a:spcPts val="0"/>
              </a:spcAft>
              <a:buClr>
                <a:srgbClr val="888888"/>
              </a:buClr>
              <a:buSzPts val="2000"/>
              <a:buNone/>
              <a:defRPr>
                <a:solidFill>
                  <a:srgbClr val="888888"/>
                </a:solidFill>
              </a:defRPr>
            </a:lvl5pPr>
            <a:lvl6pPr lvl="5" algn="ctr" rtl="0">
              <a:spcBef>
                <a:spcPts val="200"/>
              </a:spcBef>
              <a:spcAft>
                <a:spcPts val="0"/>
              </a:spcAft>
              <a:buClr>
                <a:srgbClr val="888888"/>
              </a:buClr>
              <a:buSzPts val="2000"/>
              <a:buNone/>
              <a:defRPr>
                <a:solidFill>
                  <a:srgbClr val="888888"/>
                </a:solidFill>
              </a:defRPr>
            </a:lvl6pPr>
            <a:lvl7pPr lvl="6" algn="ctr" rtl="0">
              <a:spcBef>
                <a:spcPts val="200"/>
              </a:spcBef>
              <a:spcAft>
                <a:spcPts val="0"/>
              </a:spcAft>
              <a:buClr>
                <a:srgbClr val="888888"/>
              </a:buClr>
              <a:buSzPts val="2000"/>
              <a:buNone/>
              <a:defRPr>
                <a:solidFill>
                  <a:srgbClr val="888888"/>
                </a:solidFill>
              </a:defRPr>
            </a:lvl7pPr>
            <a:lvl8pPr lvl="7" algn="ctr" rtl="0">
              <a:spcBef>
                <a:spcPts val="200"/>
              </a:spcBef>
              <a:spcAft>
                <a:spcPts val="0"/>
              </a:spcAft>
              <a:buClr>
                <a:srgbClr val="888888"/>
              </a:buClr>
              <a:buSzPts val="2000"/>
              <a:buNone/>
              <a:defRPr>
                <a:solidFill>
                  <a:srgbClr val="888888"/>
                </a:solidFill>
              </a:defRPr>
            </a:lvl8pPr>
            <a:lvl9pPr lvl="8" algn="ctr" rtl="0">
              <a:spcBef>
                <a:spcPts val="200"/>
              </a:spcBef>
              <a:spcAft>
                <a:spcPts val="0"/>
              </a:spcAft>
              <a:buClr>
                <a:srgbClr val="888888"/>
              </a:buClr>
              <a:buSzPts val="2000"/>
              <a:buNone/>
              <a:defRPr>
                <a:solidFill>
                  <a:srgbClr val="888888"/>
                </a:solidFill>
              </a:defRPr>
            </a:lvl9pPr>
          </a:lstStyle>
          <a:p>
            <a:r>
              <a:rPr lang="zh-TW" altLang="en-US"/>
              <a:t>按一下以編輯母片子標題樣式</a:t>
            </a:r>
            <a:endParaRPr/>
          </a:p>
        </p:txBody>
      </p:sp>
      <p:sp>
        <p:nvSpPr>
          <p:cNvPr id="41" name="Google Shape;41;p4"/>
          <p:cNvSpPr txBox="1">
            <a:spLocks noGrp="1"/>
          </p:cNvSpPr>
          <p:nvPr>
            <p:ph type="subTitle" idx="5"/>
          </p:nvPr>
        </p:nvSpPr>
        <p:spPr>
          <a:xfrm>
            <a:off x="4027275" y="2063475"/>
            <a:ext cx="2365950" cy="655650"/>
          </a:xfrm>
          <a:prstGeom prst="rect">
            <a:avLst/>
          </a:prstGeom>
          <a:noFill/>
          <a:ln>
            <a:noFill/>
          </a:ln>
        </p:spPr>
        <p:txBody>
          <a:bodyPr spcFirstLastPara="1" wrap="square" lIns="91425" tIns="45700" rIns="91425" bIns="45700" anchor="t" anchorCtr="0">
            <a:normAutofit/>
          </a:bodyPr>
          <a:lstStyle>
            <a:lvl1pPr lvl="0" rtl="0">
              <a:spcBef>
                <a:spcPts val="320"/>
              </a:spcBef>
              <a:spcAft>
                <a:spcPts val="0"/>
              </a:spcAft>
              <a:buSzPts val="3950"/>
              <a:buNone/>
              <a:defRPr sz="1975"/>
            </a:lvl1pPr>
            <a:lvl2pPr lvl="1" algn="ctr" rtl="0">
              <a:spcBef>
                <a:spcPts val="280"/>
              </a:spcBef>
              <a:spcAft>
                <a:spcPts val="0"/>
              </a:spcAft>
              <a:buClr>
                <a:srgbClr val="888888"/>
              </a:buClr>
              <a:buSzPts val="2800"/>
              <a:buNone/>
              <a:defRPr>
                <a:solidFill>
                  <a:srgbClr val="888888"/>
                </a:solidFill>
              </a:defRPr>
            </a:lvl2pPr>
            <a:lvl3pPr lvl="2" algn="ctr" rtl="0">
              <a:spcBef>
                <a:spcPts val="240"/>
              </a:spcBef>
              <a:spcAft>
                <a:spcPts val="0"/>
              </a:spcAft>
              <a:buClr>
                <a:srgbClr val="888888"/>
              </a:buClr>
              <a:buSzPts val="2400"/>
              <a:buNone/>
              <a:defRPr>
                <a:solidFill>
                  <a:srgbClr val="888888"/>
                </a:solidFill>
              </a:defRPr>
            </a:lvl3pPr>
            <a:lvl4pPr lvl="3" algn="ctr" rtl="0">
              <a:spcBef>
                <a:spcPts val="200"/>
              </a:spcBef>
              <a:spcAft>
                <a:spcPts val="0"/>
              </a:spcAft>
              <a:buClr>
                <a:srgbClr val="888888"/>
              </a:buClr>
              <a:buSzPts val="2000"/>
              <a:buNone/>
              <a:defRPr>
                <a:solidFill>
                  <a:srgbClr val="888888"/>
                </a:solidFill>
              </a:defRPr>
            </a:lvl4pPr>
            <a:lvl5pPr lvl="4" algn="ctr" rtl="0">
              <a:spcBef>
                <a:spcPts val="200"/>
              </a:spcBef>
              <a:spcAft>
                <a:spcPts val="0"/>
              </a:spcAft>
              <a:buClr>
                <a:srgbClr val="888888"/>
              </a:buClr>
              <a:buSzPts val="2000"/>
              <a:buNone/>
              <a:defRPr>
                <a:solidFill>
                  <a:srgbClr val="888888"/>
                </a:solidFill>
              </a:defRPr>
            </a:lvl5pPr>
            <a:lvl6pPr lvl="5" algn="ctr" rtl="0">
              <a:spcBef>
                <a:spcPts val="200"/>
              </a:spcBef>
              <a:spcAft>
                <a:spcPts val="0"/>
              </a:spcAft>
              <a:buClr>
                <a:srgbClr val="888888"/>
              </a:buClr>
              <a:buSzPts val="2000"/>
              <a:buNone/>
              <a:defRPr>
                <a:solidFill>
                  <a:srgbClr val="888888"/>
                </a:solidFill>
              </a:defRPr>
            </a:lvl6pPr>
            <a:lvl7pPr lvl="6" algn="ctr" rtl="0">
              <a:spcBef>
                <a:spcPts val="200"/>
              </a:spcBef>
              <a:spcAft>
                <a:spcPts val="0"/>
              </a:spcAft>
              <a:buClr>
                <a:srgbClr val="888888"/>
              </a:buClr>
              <a:buSzPts val="2000"/>
              <a:buNone/>
              <a:defRPr>
                <a:solidFill>
                  <a:srgbClr val="888888"/>
                </a:solidFill>
              </a:defRPr>
            </a:lvl7pPr>
            <a:lvl8pPr lvl="7" algn="ctr" rtl="0">
              <a:spcBef>
                <a:spcPts val="200"/>
              </a:spcBef>
              <a:spcAft>
                <a:spcPts val="0"/>
              </a:spcAft>
              <a:buClr>
                <a:srgbClr val="888888"/>
              </a:buClr>
              <a:buSzPts val="2000"/>
              <a:buNone/>
              <a:defRPr>
                <a:solidFill>
                  <a:srgbClr val="888888"/>
                </a:solidFill>
              </a:defRPr>
            </a:lvl8pPr>
            <a:lvl9pPr lvl="8" algn="ctr" rtl="0">
              <a:spcBef>
                <a:spcPts val="200"/>
              </a:spcBef>
              <a:spcAft>
                <a:spcPts val="0"/>
              </a:spcAft>
              <a:buClr>
                <a:srgbClr val="888888"/>
              </a:buClr>
              <a:buSzPts val="2000"/>
              <a:buNone/>
              <a:defRPr>
                <a:solidFill>
                  <a:srgbClr val="888888"/>
                </a:solidFill>
              </a:defRPr>
            </a:lvl9pPr>
          </a:lstStyle>
          <a:p>
            <a:r>
              <a:rPr lang="zh-TW" altLang="en-US"/>
              <a:t>按一下以編輯母片子標題樣式</a:t>
            </a:r>
            <a:endParaRPr/>
          </a:p>
        </p:txBody>
      </p:sp>
      <p:sp>
        <p:nvSpPr>
          <p:cNvPr id="42" name="Google Shape;42;p4"/>
          <p:cNvSpPr txBox="1">
            <a:spLocks noGrp="1"/>
          </p:cNvSpPr>
          <p:nvPr>
            <p:ph type="subTitle" idx="6"/>
          </p:nvPr>
        </p:nvSpPr>
        <p:spPr>
          <a:xfrm>
            <a:off x="4027275" y="2908225"/>
            <a:ext cx="2365950" cy="655650"/>
          </a:xfrm>
          <a:prstGeom prst="rect">
            <a:avLst/>
          </a:prstGeom>
          <a:noFill/>
          <a:ln>
            <a:noFill/>
          </a:ln>
        </p:spPr>
        <p:txBody>
          <a:bodyPr spcFirstLastPara="1" wrap="square" lIns="91425" tIns="45700" rIns="91425" bIns="45700" anchor="t" anchorCtr="0">
            <a:normAutofit/>
          </a:bodyPr>
          <a:lstStyle>
            <a:lvl1pPr lvl="0" rtl="0">
              <a:spcBef>
                <a:spcPts val="320"/>
              </a:spcBef>
              <a:spcAft>
                <a:spcPts val="0"/>
              </a:spcAft>
              <a:buSzPts val="3950"/>
              <a:buNone/>
              <a:defRPr sz="1975"/>
            </a:lvl1pPr>
            <a:lvl2pPr lvl="1" algn="ctr" rtl="0">
              <a:spcBef>
                <a:spcPts val="280"/>
              </a:spcBef>
              <a:spcAft>
                <a:spcPts val="0"/>
              </a:spcAft>
              <a:buClr>
                <a:srgbClr val="888888"/>
              </a:buClr>
              <a:buSzPts val="2800"/>
              <a:buNone/>
              <a:defRPr>
                <a:solidFill>
                  <a:srgbClr val="888888"/>
                </a:solidFill>
              </a:defRPr>
            </a:lvl2pPr>
            <a:lvl3pPr lvl="2" algn="ctr" rtl="0">
              <a:spcBef>
                <a:spcPts val="240"/>
              </a:spcBef>
              <a:spcAft>
                <a:spcPts val="0"/>
              </a:spcAft>
              <a:buClr>
                <a:srgbClr val="888888"/>
              </a:buClr>
              <a:buSzPts val="2400"/>
              <a:buNone/>
              <a:defRPr>
                <a:solidFill>
                  <a:srgbClr val="888888"/>
                </a:solidFill>
              </a:defRPr>
            </a:lvl3pPr>
            <a:lvl4pPr lvl="3" algn="ctr" rtl="0">
              <a:spcBef>
                <a:spcPts val="200"/>
              </a:spcBef>
              <a:spcAft>
                <a:spcPts val="0"/>
              </a:spcAft>
              <a:buClr>
                <a:srgbClr val="888888"/>
              </a:buClr>
              <a:buSzPts val="2000"/>
              <a:buNone/>
              <a:defRPr>
                <a:solidFill>
                  <a:srgbClr val="888888"/>
                </a:solidFill>
              </a:defRPr>
            </a:lvl4pPr>
            <a:lvl5pPr lvl="4" algn="ctr" rtl="0">
              <a:spcBef>
                <a:spcPts val="200"/>
              </a:spcBef>
              <a:spcAft>
                <a:spcPts val="0"/>
              </a:spcAft>
              <a:buClr>
                <a:srgbClr val="888888"/>
              </a:buClr>
              <a:buSzPts val="2000"/>
              <a:buNone/>
              <a:defRPr>
                <a:solidFill>
                  <a:srgbClr val="888888"/>
                </a:solidFill>
              </a:defRPr>
            </a:lvl5pPr>
            <a:lvl6pPr lvl="5" algn="ctr" rtl="0">
              <a:spcBef>
                <a:spcPts val="200"/>
              </a:spcBef>
              <a:spcAft>
                <a:spcPts val="0"/>
              </a:spcAft>
              <a:buClr>
                <a:srgbClr val="888888"/>
              </a:buClr>
              <a:buSzPts val="2000"/>
              <a:buNone/>
              <a:defRPr>
                <a:solidFill>
                  <a:srgbClr val="888888"/>
                </a:solidFill>
              </a:defRPr>
            </a:lvl6pPr>
            <a:lvl7pPr lvl="6" algn="ctr" rtl="0">
              <a:spcBef>
                <a:spcPts val="200"/>
              </a:spcBef>
              <a:spcAft>
                <a:spcPts val="0"/>
              </a:spcAft>
              <a:buClr>
                <a:srgbClr val="888888"/>
              </a:buClr>
              <a:buSzPts val="2000"/>
              <a:buNone/>
              <a:defRPr>
                <a:solidFill>
                  <a:srgbClr val="888888"/>
                </a:solidFill>
              </a:defRPr>
            </a:lvl7pPr>
            <a:lvl8pPr lvl="7" algn="ctr" rtl="0">
              <a:spcBef>
                <a:spcPts val="200"/>
              </a:spcBef>
              <a:spcAft>
                <a:spcPts val="0"/>
              </a:spcAft>
              <a:buClr>
                <a:srgbClr val="888888"/>
              </a:buClr>
              <a:buSzPts val="2000"/>
              <a:buNone/>
              <a:defRPr>
                <a:solidFill>
                  <a:srgbClr val="888888"/>
                </a:solidFill>
              </a:defRPr>
            </a:lvl8pPr>
            <a:lvl9pPr lvl="8" algn="ctr" rtl="0">
              <a:spcBef>
                <a:spcPts val="200"/>
              </a:spcBef>
              <a:spcAft>
                <a:spcPts val="0"/>
              </a:spcAft>
              <a:buClr>
                <a:srgbClr val="888888"/>
              </a:buClr>
              <a:buSzPts val="2000"/>
              <a:buNone/>
              <a:defRPr>
                <a:solidFill>
                  <a:srgbClr val="888888"/>
                </a:solidFill>
              </a:defRPr>
            </a:lvl9pPr>
          </a:lstStyle>
          <a:p>
            <a:r>
              <a:rPr lang="zh-TW" altLang="en-US"/>
              <a:t>按一下以編輯母片子標題樣式</a:t>
            </a:r>
            <a:endParaRPr/>
          </a:p>
        </p:txBody>
      </p:sp>
      <p:sp>
        <p:nvSpPr>
          <p:cNvPr id="43" name="Google Shape;43;p4"/>
          <p:cNvSpPr txBox="1">
            <a:spLocks noGrp="1"/>
          </p:cNvSpPr>
          <p:nvPr>
            <p:ph type="subTitle" idx="7"/>
          </p:nvPr>
        </p:nvSpPr>
        <p:spPr>
          <a:xfrm>
            <a:off x="4027275" y="3974775"/>
            <a:ext cx="2365950" cy="655650"/>
          </a:xfrm>
          <a:prstGeom prst="rect">
            <a:avLst/>
          </a:prstGeom>
          <a:noFill/>
          <a:ln>
            <a:noFill/>
          </a:ln>
        </p:spPr>
        <p:txBody>
          <a:bodyPr spcFirstLastPara="1" wrap="square" lIns="91425" tIns="45700" rIns="91425" bIns="45700" anchor="t" anchorCtr="0">
            <a:normAutofit/>
          </a:bodyPr>
          <a:lstStyle>
            <a:lvl1pPr lvl="0" rtl="0">
              <a:spcBef>
                <a:spcPts val="320"/>
              </a:spcBef>
              <a:spcAft>
                <a:spcPts val="0"/>
              </a:spcAft>
              <a:buSzPts val="3950"/>
              <a:buNone/>
              <a:defRPr sz="1975"/>
            </a:lvl1pPr>
            <a:lvl2pPr lvl="1" algn="ctr" rtl="0">
              <a:spcBef>
                <a:spcPts val="280"/>
              </a:spcBef>
              <a:spcAft>
                <a:spcPts val="0"/>
              </a:spcAft>
              <a:buClr>
                <a:srgbClr val="888888"/>
              </a:buClr>
              <a:buSzPts val="2800"/>
              <a:buNone/>
              <a:defRPr>
                <a:solidFill>
                  <a:srgbClr val="888888"/>
                </a:solidFill>
              </a:defRPr>
            </a:lvl2pPr>
            <a:lvl3pPr lvl="2" algn="ctr" rtl="0">
              <a:spcBef>
                <a:spcPts val="240"/>
              </a:spcBef>
              <a:spcAft>
                <a:spcPts val="0"/>
              </a:spcAft>
              <a:buClr>
                <a:srgbClr val="888888"/>
              </a:buClr>
              <a:buSzPts val="2400"/>
              <a:buNone/>
              <a:defRPr>
                <a:solidFill>
                  <a:srgbClr val="888888"/>
                </a:solidFill>
              </a:defRPr>
            </a:lvl3pPr>
            <a:lvl4pPr lvl="3" algn="ctr" rtl="0">
              <a:spcBef>
                <a:spcPts val="200"/>
              </a:spcBef>
              <a:spcAft>
                <a:spcPts val="0"/>
              </a:spcAft>
              <a:buClr>
                <a:srgbClr val="888888"/>
              </a:buClr>
              <a:buSzPts val="2000"/>
              <a:buNone/>
              <a:defRPr>
                <a:solidFill>
                  <a:srgbClr val="888888"/>
                </a:solidFill>
              </a:defRPr>
            </a:lvl4pPr>
            <a:lvl5pPr lvl="4" algn="ctr" rtl="0">
              <a:spcBef>
                <a:spcPts val="200"/>
              </a:spcBef>
              <a:spcAft>
                <a:spcPts val="0"/>
              </a:spcAft>
              <a:buClr>
                <a:srgbClr val="888888"/>
              </a:buClr>
              <a:buSzPts val="2000"/>
              <a:buNone/>
              <a:defRPr>
                <a:solidFill>
                  <a:srgbClr val="888888"/>
                </a:solidFill>
              </a:defRPr>
            </a:lvl5pPr>
            <a:lvl6pPr lvl="5" algn="ctr" rtl="0">
              <a:spcBef>
                <a:spcPts val="200"/>
              </a:spcBef>
              <a:spcAft>
                <a:spcPts val="0"/>
              </a:spcAft>
              <a:buClr>
                <a:srgbClr val="888888"/>
              </a:buClr>
              <a:buSzPts val="2000"/>
              <a:buNone/>
              <a:defRPr>
                <a:solidFill>
                  <a:srgbClr val="888888"/>
                </a:solidFill>
              </a:defRPr>
            </a:lvl6pPr>
            <a:lvl7pPr lvl="6" algn="ctr" rtl="0">
              <a:spcBef>
                <a:spcPts val="200"/>
              </a:spcBef>
              <a:spcAft>
                <a:spcPts val="0"/>
              </a:spcAft>
              <a:buClr>
                <a:srgbClr val="888888"/>
              </a:buClr>
              <a:buSzPts val="2000"/>
              <a:buNone/>
              <a:defRPr>
                <a:solidFill>
                  <a:srgbClr val="888888"/>
                </a:solidFill>
              </a:defRPr>
            </a:lvl7pPr>
            <a:lvl8pPr lvl="7" algn="ctr" rtl="0">
              <a:spcBef>
                <a:spcPts val="200"/>
              </a:spcBef>
              <a:spcAft>
                <a:spcPts val="0"/>
              </a:spcAft>
              <a:buClr>
                <a:srgbClr val="888888"/>
              </a:buClr>
              <a:buSzPts val="2000"/>
              <a:buNone/>
              <a:defRPr>
                <a:solidFill>
                  <a:srgbClr val="888888"/>
                </a:solidFill>
              </a:defRPr>
            </a:lvl8pPr>
            <a:lvl9pPr lvl="8" algn="ctr" rtl="0">
              <a:spcBef>
                <a:spcPts val="200"/>
              </a:spcBef>
              <a:spcAft>
                <a:spcPts val="0"/>
              </a:spcAft>
              <a:buClr>
                <a:srgbClr val="888888"/>
              </a:buClr>
              <a:buSzPts val="2000"/>
              <a:buNone/>
              <a:defRPr>
                <a:solidFill>
                  <a:srgbClr val="888888"/>
                </a:solidFill>
              </a:defRPr>
            </a:lvl9pPr>
          </a:lstStyle>
          <a:p>
            <a:r>
              <a:rPr lang="zh-TW" altLang="en-US"/>
              <a:t>按一下以編輯母片子標題樣式</a:t>
            </a:r>
            <a:endParaRPr/>
          </a:p>
        </p:txBody>
      </p:sp>
    </p:spTree>
    <p:extLst>
      <p:ext uri="{BB962C8B-B14F-4D97-AF65-F5344CB8AC3E}">
        <p14:creationId xmlns:p14="http://schemas.microsoft.com/office/powerpoint/2010/main" val="1781354469"/>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1CE060AB-C3BE-4CEB-8E35-417A045266E3}"/>
              </a:ext>
            </a:extLst>
          </p:cNvPr>
          <p:cNvSpPr>
            <a:spLocks noGrp="1"/>
          </p:cNvSpPr>
          <p:nvPr>
            <p:ph type="title" orient="vert"/>
          </p:nvPr>
        </p:nvSpPr>
        <p:spPr>
          <a:xfrm>
            <a:off x="6543675" y="273844"/>
            <a:ext cx="1971675" cy="4358879"/>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B9DCD380-B227-4461-B1B4-7FB0E539A515}"/>
              </a:ext>
            </a:extLst>
          </p:cNvPr>
          <p:cNvSpPr>
            <a:spLocks noGrp="1"/>
          </p:cNvSpPr>
          <p:nvPr>
            <p:ph type="body" orient="vert" idx="1"/>
          </p:nvPr>
        </p:nvSpPr>
        <p:spPr>
          <a:xfrm>
            <a:off x="628650" y="273844"/>
            <a:ext cx="5800725" cy="435887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963BA3C7-9975-46B4-BCD5-D3090DE035C4}"/>
              </a:ext>
            </a:extLst>
          </p:cNvPr>
          <p:cNvSpPr>
            <a:spLocks noGrp="1"/>
          </p:cNvSpPr>
          <p:nvPr>
            <p:ph type="dt" sz="half" idx="10"/>
          </p:nvPr>
        </p:nvSpPr>
        <p:spPr/>
        <p:txBody>
          <a:bodyPr/>
          <a:lstStyle/>
          <a:p>
            <a:fld id="{6F4A6F66-6B4B-4E63-9F0E-838D6B07A625}" type="datetimeFigureOut">
              <a:rPr lang="zh-TW" altLang="en-US" smtClean="0"/>
              <a:t>2025/9/10</a:t>
            </a:fld>
            <a:endParaRPr lang="zh-TW" altLang="en-US"/>
          </a:p>
        </p:txBody>
      </p:sp>
      <p:sp>
        <p:nvSpPr>
          <p:cNvPr id="5" name="頁尾版面配置區 4">
            <a:extLst>
              <a:ext uri="{FF2B5EF4-FFF2-40B4-BE49-F238E27FC236}">
                <a16:creationId xmlns:a16="http://schemas.microsoft.com/office/drawing/2014/main" id="{C5DCA26D-968F-4AD8-AF69-3C8901EF5B4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63C37BF2-834C-4C7C-807C-C7B5D7873864}"/>
              </a:ext>
            </a:extLst>
          </p:cNvPr>
          <p:cNvSpPr>
            <a:spLocks noGrp="1"/>
          </p:cNvSpPr>
          <p:nvPr>
            <p:ph type="sldNum" sz="quarter" idx="12"/>
          </p:nvPr>
        </p:nvSpPr>
        <p:spPr/>
        <p:txBody>
          <a:bodyPr/>
          <a:lstStyle/>
          <a:p>
            <a:fld id="{0A0181D8-2343-4BA3-9E65-5496DD62F5CD}" type="slidenum">
              <a:rPr lang="zh-TW" altLang="en-US" smtClean="0"/>
              <a:t>‹#›</a:t>
            </a:fld>
            <a:endParaRPr lang="zh-TW" altLang="en-US"/>
          </a:p>
        </p:txBody>
      </p:sp>
    </p:spTree>
    <p:extLst>
      <p:ext uri="{BB962C8B-B14F-4D97-AF65-F5344CB8AC3E}">
        <p14:creationId xmlns:p14="http://schemas.microsoft.com/office/powerpoint/2010/main" val="562011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9144000" cy="5143500"/>
          </a:xfrm>
          <a:prstGeom prst="rect">
            <a:avLst/>
          </a:prstGeom>
        </p:spPr>
      </p:pic>
      <p:pic>
        <p:nvPicPr>
          <p:cNvPr id="17" name="bg object 17"/>
          <p:cNvPicPr/>
          <p:nvPr/>
        </p:nvPicPr>
        <p:blipFill>
          <a:blip r:embed="rId3" cstate="print"/>
          <a:stretch>
            <a:fillRect/>
          </a:stretch>
        </p:blipFill>
        <p:spPr>
          <a:xfrm>
            <a:off x="6406896" y="1589531"/>
            <a:ext cx="2737104" cy="3553968"/>
          </a:xfrm>
          <a:prstGeom prst="rect">
            <a:avLst/>
          </a:prstGeom>
        </p:spPr>
      </p:pic>
      <p:pic>
        <p:nvPicPr>
          <p:cNvPr id="18" name="bg object 18"/>
          <p:cNvPicPr/>
          <p:nvPr/>
        </p:nvPicPr>
        <p:blipFill>
          <a:blip r:embed="rId4" cstate="print"/>
          <a:stretch>
            <a:fillRect/>
          </a:stretch>
        </p:blipFill>
        <p:spPr>
          <a:xfrm>
            <a:off x="0" y="0"/>
            <a:ext cx="3127248" cy="2117598"/>
          </a:xfrm>
          <a:prstGeom prst="rect">
            <a:avLst/>
          </a:prstGeom>
        </p:spPr>
      </p:pic>
      <p:pic>
        <p:nvPicPr>
          <p:cNvPr id="19" name="bg object 19"/>
          <p:cNvPicPr/>
          <p:nvPr/>
        </p:nvPicPr>
        <p:blipFill>
          <a:blip r:embed="rId5" cstate="print"/>
          <a:stretch>
            <a:fillRect/>
          </a:stretch>
        </p:blipFill>
        <p:spPr>
          <a:xfrm>
            <a:off x="7400544" y="3348989"/>
            <a:ext cx="1743456" cy="1794510"/>
          </a:xfrm>
          <a:prstGeom prst="rect">
            <a:avLst/>
          </a:prstGeom>
        </p:spPr>
      </p:pic>
      <p:pic>
        <p:nvPicPr>
          <p:cNvPr id="20" name="bg object 20"/>
          <p:cNvPicPr/>
          <p:nvPr/>
        </p:nvPicPr>
        <p:blipFill>
          <a:blip r:embed="rId6" cstate="print"/>
          <a:stretch>
            <a:fillRect/>
          </a:stretch>
        </p:blipFill>
        <p:spPr>
          <a:xfrm>
            <a:off x="2691383" y="4347209"/>
            <a:ext cx="1328166" cy="796290"/>
          </a:xfrm>
          <a:prstGeom prst="rect">
            <a:avLst/>
          </a:prstGeom>
        </p:spPr>
      </p:pic>
      <p:pic>
        <p:nvPicPr>
          <p:cNvPr id="21" name="bg object 21"/>
          <p:cNvPicPr/>
          <p:nvPr/>
        </p:nvPicPr>
        <p:blipFill>
          <a:blip r:embed="rId7" cstate="print"/>
          <a:stretch>
            <a:fillRect/>
          </a:stretch>
        </p:blipFill>
        <p:spPr>
          <a:xfrm>
            <a:off x="0" y="2639568"/>
            <a:ext cx="1397508" cy="2503932"/>
          </a:xfrm>
          <a:prstGeom prst="rect">
            <a:avLst/>
          </a:prstGeom>
        </p:spPr>
      </p:pic>
      <p:pic>
        <p:nvPicPr>
          <p:cNvPr id="22" name="bg object 22"/>
          <p:cNvPicPr/>
          <p:nvPr/>
        </p:nvPicPr>
        <p:blipFill>
          <a:blip r:embed="rId8" cstate="print"/>
          <a:stretch>
            <a:fillRect/>
          </a:stretch>
        </p:blipFill>
        <p:spPr>
          <a:xfrm>
            <a:off x="0" y="2950464"/>
            <a:ext cx="2330196" cy="2193036"/>
          </a:xfrm>
          <a:prstGeom prst="rect">
            <a:avLst/>
          </a:prstGeom>
        </p:spPr>
      </p:pic>
      <p:pic>
        <p:nvPicPr>
          <p:cNvPr id="23" name="bg object 23"/>
          <p:cNvPicPr/>
          <p:nvPr/>
        </p:nvPicPr>
        <p:blipFill>
          <a:blip r:embed="rId9" cstate="print"/>
          <a:stretch>
            <a:fillRect/>
          </a:stretch>
        </p:blipFill>
        <p:spPr>
          <a:xfrm>
            <a:off x="4510278" y="0"/>
            <a:ext cx="1328166" cy="601980"/>
          </a:xfrm>
          <a:prstGeom prst="rect">
            <a:avLst/>
          </a:prstGeom>
        </p:spPr>
      </p:pic>
      <p:pic>
        <p:nvPicPr>
          <p:cNvPr id="24" name="bg object 24"/>
          <p:cNvPicPr/>
          <p:nvPr/>
        </p:nvPicPr>
        <p:blipFill>
          <a:blip r:embed="rId10" cstate="print"/>
          <a:stretch>
            <a:fillRect/>
          </a:stretch>
        </p:blipFill>
        <p:spPr>
          <a:xfrm>
            <a:off x="6185154" y="0"/>
            <a:ext cx="2958846" cy="2122170"/>
          </a:xfrm>
          <a:prstGeom prst="rect">
            <a:avLst/>
          </a:prstGeom>
        </p:spPr>
      </p:pic>
      <p:pic>
        <p:nvPicPr>
          <p:cNvPr id="25" name="bg object 25"/>
          <p:cNvPicPr/>
          <p:nvPr/>
        </p:nvPicPr>
        <p:blipFill>
          <a:blip r:embed="rId11" cstate="print"/>
          <a:stretch>
            <a:fillRect/>
          </a:stretch>
        </p:blipFill>
        <p:spPr>
          <a:xfrm>
            <a:off x="6883908" y="0"/>
            <a:ext cx="1951482" cy="1431798"/>
          </a:xfrm>
          <a:prstGeom prst="rect">
            <a:avLst/>
          </a:prstGeom>
        </p:spPr>
      </p:pic>
      <p:pic>
        <p:nvPicPr>
          <p:cNvPr id="26" name="bg object 26"/>
          <p:cNvPicPr/>
          <p:nvPr/>
        </p:nvPicPr>
        <p:blipFill>
          <a:blip r:embed="rId12" cstate="print"/>
          <a:stretch>
            <a:fillRect/>
          </a:stretch>
        </p:blipFill>
        <p:spPr>
          <a:xfrm>
            <a:off x="0" y="0"/>
            <a:ext cx="2036826" cy="1954530"/>
          </a:xfrm>
          <a:prstGeom prst="rect">
            <a:avLst/>
          </a:prstGeom>
        </p:spPr>
      </p:pic>
      <p:pic>
        <p:nvPicPr>
          <p:cNvPr id="27" name="bg object 27"/>
          <p:cNvPicPr/>
          <p:nvPr/>
        </p:nvPicPr>
        <p:blipFill>
          <a:blip r:embed="rId13" cstate="print"/>
          <a:stretch>
            <a:fillRect/>
          </a:stretch>
        </p:blipFill>
        <p:spPr>
          <a:xfrm>
            <a:off x="2916936" y="0"/>
            <a:ext cx="2257806" cy="1130046"/>
          </a:xfrm>
          <a:prstGeom prst="rect">
            <a:avLst/>
          </a:prstGeom>
        </p:spPr>
      </p:pic>
      <p:sp>
        <p:nvSpPr>
          <p:cNvPr id="2" name="Holder 2"/>
          <p:cNvSpPr>
            <a:spLocks noGrp="1"/>
          </p:cNvSpPr>
          <p:nvPr>
            <p:ph type="ctrTitle"/>
          </p:nvPr>
        </p:nvSpPr>
        <p:spPr>
          <a:xfrm>
            <a:off x="985901" y="1822229"/>
            <a:ext cx="7006272" cy="769441"/>
          </a:xfrm>
          <a:prstGeom prst="rect">
            <a:avLst/>
          </a:prstGeom>
        </p:spPr>
        <p:txBody>
          <a:bodyPr wrap="square" lIns="0" tIns="0" rIns="0" bIns="0">
            <a:spAutoFit/>
          </a:bodyPr>
          <a:lstStyle>
            <a:lvl1pPr>
              <a:defRPr sz="5000" b="0" i="0">
                <a:solidFill>
                  <a:schemeClr val="tx1"/>
                </a:solidFill>
                <a:latin typeface="MS PGothic"/>
                <a:cs typeface="MS PGothic"/>
              </a:defRPr>
            </a:lvl1pPr>
          </a:lstStyle>
          <a:p>
            <a:endParaRPr/>
          </a:p>
        </p:txBody>
      </p:sp>
      <p:sp>
        <p:nvSpPr>
          <p:cNvPr id="3" name="Holder 3"/>
          <p:cNvSpPr>
            <a:spLocks noGrp="1"/>
          </p:cNvSpPr>
          <p:nvPr>
            <p:ph type="subTitle" idx="4"/>
          </p:nvPr>
        </p:nvSpPr>
        <p:spPr>
          <a:xfrm>
            <a:off x="1371600" y="2880360"/>
            <a:ext cx="640080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750117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872615" y="965645"/>
            <a:ext cx="1279208" cy="769441"/>
          </a:xfrm>
        </p:spPr>
        <p:txBody>
          <a:bodyPr lIns="0" tIns="0" rIns="0" bIns="0"/>
          <a:lstStyle>
            <a:lvl1pPr>
              <a:defRPr sz="5000" b="0" i="0">
                <a:solidFill>
                  <a:schemeClr val="tx1"/>
                </a:solidFill>
                <a:latin typeface="MS PGothic"/>
                <a:cs typeface="MS PGothic"/>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862692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9144000" cy="5143500"/>
          </a:xfrm>
          <a:prstGeom prst="rect">
            <a:avLst/>
          </a:prstGeom>
        </p:spPr>
      </p:pic>
      <p:pic>
        <p:nvPicPr>
          <p:cNvPr id="17" name="bg object 17"/>
          <p:cNvPicPr/>
          <p:nvPr/>
        </p:nvPicPr>
        <p:blipFill>
          <a:blip r:embed="rId3" cstate="print"/>
          <a:stretch>
            <a:fillRect/>
          </a:stretch>
        </p:blipFill>
        <p:spPr>
          <a:xfrm>
            <a:off x="0" y="2377439"/>
            <a:ext cx="2173986" cy="2766060"/>
          </a:xfrm>
          <a:prstGeom prst="rect">
            <a:avLst/>
          </a:prstGeom>
        </p:spPr>
      </p:pic>
      <p:pic>
        <p:nvPicPr>
          <p:cNvPr id="18" name="bg object 18"/>
          <p:cNvPicPr/>
          <p:nvPr/>
        </p:nvPicPr>
        <p:blipFill>
          <a:blip r:embed="rId4" cstate="print"/>
          <a:stretch>
            <a:fillRect/>
          </a:stretch>
        </p:blipFill>
        <p:spPr>
          <a:xfrm>
            <a:off x="6573012" y="0"/>
            <a:ext cx="2570988" cy="3334512"/>
          </a:xfrm>
          <a:prstGeom prst="rect">
            <a:avLst/>
          </a:prstGeom>
        </p:spPr>
      </p:pic>
      <p:pic>
        <p:nvPicPr>
          <p:cNvPr id="19" name="bg object 19"/>
          <p:cNvPicPr/>
          <p:nvPr/>
        </p:nvPicPr>
        <p:blipFill>
          <a:blip r:embed="rId5" cstate="print"/>
          <a:stretch>
            <a:fillRect/>
          </a:stretch>
        </p:blipFill>
        <p:spPr>
          <a:xfrm>
            <a:off x="6899148" y="0"/>
            <a:ext cx="2244852" cy="2312670"/>
          </a:xfrm>
          <a:prstGeom prst="rect">
            <a:avLst/>
          </a:prstGeom>
        </p:spPr>
      </p:pic>
      <p:sp>
        <p:nvSpPr>
          <p:cNvPr id="2" name="Holder 2"/>
          <p:cNvSpPr>
            <a:spLocks noGrp="1"/>
          </p:cNvSpPr>
          <p:nvPr>
            <p:ph type="title"/>
          </p:nvPr>
        </p:nvSpPr>
        <p:spPr>
          <a:xfrm>
            <a:off x="1872615" y="965645"/>
            <a:ext cx="1279208" cy="769441"/>
          </a:xfrm>
        </p:spPr>
        <p:txBody>
          <a:bodyPr lIns="0" tIns="0" rIns="0" bIns="0"/>
          <a:lstStyle>
            <a:lvl1pPr>
              <a:defRPr sz="5000" b="0" i="0">
                <a:solidFill>
                  <a:schemeClr val="tx1"/>
                </a:solidFill>
                <a:latin typeface="MS PGothic"/>
                <a:cs typeface="MS PGothic"/>
              </a:defRPr>
            </a:lvl1pPr>
          </a:lstStyle>
          <a:p>
            <a:endParaRPr/>
          </a:p>
        </p:txBody>
      </p:sp>
      <p:sp>
        <p:nvSpPr>
          <p:cNvPr id="3" name="Holder 3"/>
          <p:cNvSpPr>
            <a:spLocks noGrp="1"/>
          </p:cNvSpPr>
          <p:nvPr>
            <p:ph sz="half" idx="2"/>
          </p:nvPr>
        </p:nvSpPr>
        <p:spPr>
          <a:xfrm>
            <a:off x="514731" y="1622679"/>
            <a:ext cx="391541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sz="half" idx="3"/>
          </p:nvPr>
        </p:nvSpPr>
        <p:spPr>
          <a:xfrm>
            <a:off x="4839081" y="1622679"/>
            <a:ext cx="391541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503181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9144000" cy="5143500"/>
          </a:xfrm>
          <a:prstGeom prst="rect">
            <a:avLst/>
          </a:prstGeom>
        </p:spPr>
      </p:pic>
      <p:pic>
        <p:nvPicPr>
          <p:cNvPr id="17" name="bg object 17"/>
          <p:cNvPicPr/>
          <p:nvPr/>
        </p:nvPicPr>
        <p:blipFill>
          <a:blip r:embed="rId3" cstate="print"/>
          <a:stretch>
            <a:fillRect/>
          </a:stretch>
        </p:blipFill>
        <p:spPr>
          <a:xfrm>
            <a:off x="5747004" y="0"/>
            <a:ext cx="3396996" cy="2843022"/>
          </a:xfrm>
          <a:prstGeom prst="rect">
            <a:avLst/>
          </a:prstGeom>
        </p:spPr>
      </p:pic>
      <p:pic>
        <p:nvPicPr>
          <p:cNvPr id="18" name="bg object 18"/>
          <p:cNvPicPr/>
          <p:nvPr/>
        </p:nvPicPr>
        <p:blipFill>
          <a:blip r:embed="rId4" cstate="print"/>
          <a:stretch>
            <a:fillRect/>
          </a:stretch>
        </p:blipFill>
        <p:spPr>
          <a:xfrm>
            <a:off x="0" y="0"/>
            <a:ext cx="788670" cy="1549908"/>
          </a:xfrm>
          <a:prstGeom prst="rect">
            <a:avLst/>
          </a:prstGeom>
        </p:spPr>
      </p:pic>
      <p:pic>
        <p:nvPicPr>
          <p:cNvPr id="19" name="bg object 19"/>
          <p:cNvPicPr/>
          <p:nvPr/>
        </p:nvPicPr>
        <p:blipFill>
          <a:blip r:embed="rId5" cstate="print"/>
          <a:stretch>
            <a:fillRect/>
          </a:stretch>
        </p:blipFill>
        <p:spPr>
          <a:xfrm>
            <a:off x="7125462" y="3973067"/>
            <a:ext cx="2018538" cy="1170432"/>
          </a:xfrm>
          <a:prstGeom prst="rect">
            <a:avLst/>
          </a:prstGeom>
        </p:spPr>
      </p:pic>
      <p:sp>
        <p:nvSpPr>
          <p:cNvPr id="2" name="Holder 2"/>
          <p:cNvSpPr>
            <a:spLocks noGrp="1"/>
          </p:cNvSpPr>
          <p:nvPr>
            <p:ph type="title"/>
          </p:nvPr>
        </p:nvSpPr>
        <p:spPr>
          <a:xfrm>
            <a:off x="1872615" y="965645"/>
            <a:ext cx="1279208" cy="769441"/>
          </a:xfrm>
        </p:spPr>
        <p:txBody>
          <a:bodyPr lIns="0" tIns="0" rIns="0" bIns="0"/>
          <a:lstStyle>
            <a:lvl1pPr>
              <a:defRPr sz="5000" b="0" i="0">
                <a:solidFill>
                  <a:schemeClr val="tx1"/>
                </a:solidFill>
                <a:latin typeface="MS PGothic"/>
                <a:cs typeface="MS P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914050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96026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1">
  <p:cSld name="Section Title 1">
    <p:bg>
      <p:bgPr>
        <a:solidFill>
          <a:schemeClr val="accent4"/>
        </a:solidFill>
        <a:effectLst/>
      </p:bgPr>
    </p:bg>
    <p:spTree>
      <p:nvGrpSpPr>
        <p:cNvPr id="1" name="Shape 44"/>
        <p:cNvGrpSpPr/>
        <p:nvPr/>
      </p:nvGrpSpPr>
      <p:grpSpPr>
        <a:xfrm>
          <a:off x="0" y="0"/>
          <a:ext cx="0" cy="0"/>
          <a:chOff x="0" y="0"/>
          <a:chExt cx="0" cy="0"/>
        </a:xfrm>
      </p:grpSpPr>
      <p:sp>
        <p:nvSpPr>
          <p:cNvPr id="45" name="Google Shape;45;p5"/>
          <p:cNvSpPr/>
          <p:nvPr/>
        </p:nvSpPr>
        <p:spPr>
          <a:xfrm>
            <a:off x="6109325" y="0"/>
            <a:ext cx="1071121" cy="5205292"/>
          </a:xfrm>
          <a:custGeom>
            <a:avLst/>
            <a:gdLst/>
            <a:ahLst/>
            <a:cxnLst/>
            <a:rect l="l" t="t" r="r" b="b"/>
            <a:pathLst>
              <a:path w="564119" h="2899884" extrusionOk="0">
                <a:moveTo>
                  <a:pt x="0" y="0"/>
                </a:moveTo>
                <a:lnTo>
                  <a:pt x="564119" y="0"/>
                </a:lnTo>
                <a:lnTo>
                  <a:pt x="564119" y="2899884"/>
                </a:lnTo>
                <a:lnTo>
                  <a:pt x="0" y="2899884"/>
                </a:lnTo>
                <a:close/>
              </a:path>
            </a:pathLst>
          </a:custGeom>
          <a:solidFill>
            <a:srgbClr val="FF8753"/>
          </a:solidFill>
          <a:ln>
            <a:noFill/>
          </a:ln>
        </p:spPr>
      </p:sp>
      <p:grpSp>
        <p:nvGrpSpPr>
          <p:cNvPr id="46" name="Google Shape;46;p5"/>
          <p:cNvGrpSpPr/>
          <p:nvPr/>
        </p:nvGrpSpPr>
        <p:grpSpPr>
          <a:xfrm>
            <a:off x="4303059" y="4118979"/>
            <a:ext cx="2165726" cy="2169671"/>
            <a:chOff x="0" y="0"/>
            <a:chExt cx="5775268" cy="5785788"/>
          </a:xfrm>
        </p:grpSpPr>
        <p:sp>
          <p:nvSpPr>
            <p:cNvPr id="47" name="Google Shape;47;p5"/>
            <p:cNvSpPr/>
            <p:nvPr/>
          </p:nvSpPr>
          <p:spPr>
            <a:xfrm>
              <a:off x="0" y="0"/>
              <a:ext cx="5775268" cy="5785788"/>
            </a:xfrm>
            <a:custGeom>
              <a:avLst/>
              <a:gdLst/>
              <a:ahLst/>
              <a:cxnLst/>
              <a:rect l="l" t="t" r="r" b="b"/>
              <a:pathLst>
                <a:path w="5775268" h="5785788" extrusionOk="0">
                  <a:moveTo>
                    <a:pt x="0" y="0"/>
                  </a:moveTo>
                  <a:lnTo>
                    <a:pt x="5775268" y="0"/>
                  </a:lnTo>
                  <a:lnTo>
                    <a:pt x="5775268" y="5785788"/>
                  </a:lnTo>
                  <a:lnTo>
                    <a:pt x="0" y="5785788"/>
                  </a:lnTo>
                  <a:lnTo>
                    <a:pt x="0" y="0"/>
                  </a:lnTo>
                  <a:close/>
                </a:path>
              </a:pathLst>
            </a:custGeom>
            <a:blipFill rotWithShape="1">
              <a:blip r:embed="rId2">
                <a:alphaModFix/>
              </a:blip>
              <a:stretch>
                <a:fillRect/>
              </a:stretch>
            </a:blipFill>
            <a:ln>
              <a:noFill/>
            </a:ln>
          </p:spPr>
        </p:sp>
        <p:grpSp>
          <p:nvGrpSpPr>
            <p:cNvPr id="48" name="Google Shape;48;p5"/>
            <p:cNvGrpSpPr/>
            <p:nvPr/>
          </p:nvGrpSpPr>
          <p:grpSpPr>
            <a:xfrm>
              <a:off x="1706472" y="1533812"/>
              <a:ext cx="2540244" cy="2540244"/>
              <a:chOff x="0" y="0"/>
              <a:chExt cx="812800" cy="812800"/>
            </a:xfrm>
          </p:grpSpPr>
          <p:sp>
            <p:nvSpPr>
              <p:cNvPr id="49" name="Google Shape;49;p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3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00"/>
              </a:p>
            </p:txBody>
          </p:sp>
          <p:sp>
            <p:nvSpPr>
              <p:cNvPr id="50" name="Google Shape;50;p5"/>
              <p:cNvSpPr txBox="1"/>
              <p:nvPr/>
            </p:nvSpPr>
            <p:spPr>
              <a:xfrm>
                <a:off x="76200" y="38100"/>
                <a:ext cx="660300" cy="6984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sp>
        <p:nvSpPr>
          <p:cNvPr id="51" name="Google Shape;51;p5"/>
          <p:cNvSpPr/>
          <p:nvPr/>
        </p:nvSpPr>
        <p:spPr>
          <a:xfrm>
            <a:off x="5385921" y="3900379"/>
            <a:ext cx="3657600" cy="1303436"/>
          </a:xfrm>
          <a:custGeom>
            <a:avLst/>
            <a:gdLst/>
            <a:ahLst/>
            <a:cxnLst/>
            <a:rect l="l" t="t" r="r" b="b"/>
            <a:pathLst>
              <a:path w="7315200" h="2606871" extrusionOk="0">
                <a:moveTo>
                  <a:pt x="0" y="0"/>
                </a:moveTo>
                <a:lnTo>
                  <a:pt x="7315200" y="0"/>
                </a:lnTo>
                <a:lnTo>
                  <a:pt x="7315200" y="2606871"/>
                </a:lnTo>
                <a:lnTo>
                  <a:pt x="0" y="2606871"/>
                </a:lnTo>
                <a:lnTo>
                  <a:pt x="0" y="0"/>
                </a:lnTo>
                <a:close/>
              </a:path>
            </a:pathLst>
          </a:custGeom>
          <a:blipFill rotWithShape="1">
            <a:blip r:embed="rId3">
              <a:alphaModFix/>
            </a:blip>
            <a:stretch>
              <a:fillRect/>
            </a:stretch>
          </a:blipFill>
          <a:ln>
            <a:noFill/>
          </a:ln>
        </p:spPr>
      </p:sp>
      <p:sp>
        <p:nvSpPr>
          <p:cNvPr id="52" name="Google Shape;52;p5"/>
          <p:cNvSpPr/>
          <p:nvPr/>
        </p:nvSpPr>
        <p:spPr>
          <a:xfrm>
            <a:off x="7180270" y="0"/>
            <a:ext cx="2026361" cy="5204671"/>
          </a:xfrm>
          <a:custGeom>
            <a:avLst/>
            <a:gdLst/>
            <a:ahLst/>
            <a:cxnLst/>
            <a:rect l="l" t="t" r="r" b="b"/>
            <a:pathLst>
              <a:path w="1067208" h="2741104" extrusionOk="0">
                <a:moveTo>
                  <a:pt x="0" y="0"/>
                </a:moveTo>
                <a:lnTo>
                  <a:pt x="1067208" y="0"/>
                </a:lnTo>
                <a:lnTo>
                  <a:pt x="1067208" y="2741104"/>
                </a:lnTo>
                <a:lnTo>
                  <a:pt x="0" y="2741104"/>
                </a:lnTo>
                <a:close/>
              </a:path>
            </a:pathLst>
          </a:custGeom>
          <a:solidFill>
            <a:srgbClr val="3368A6"/>
          </a:solidFill>
          <a:ln>
            <a:noFill/>
          </a:ln>
        </p:spPr>
      </p:sp>
      <p:sp>
        <p:nvSpPr>
          <p:cNvPr id="53" name="Google Shape;53;p5"/>
          <p:cNvSpPr/>
          <p:nvPr/>
        </p:nvSpPr>
        <p:spPr>
          <a:xfrm rot="-1759126">
            <a:off x="7362396" y="1017507"/>
            <a:ext cx="1051094" cy="1482312"/>
          </a:xfrm>
          <a:custGeom>
            <a:avLst/>
            <a:gdLst/>
            <a:ahLst/>
            <a:cxnLst/>
            <a:rect l="l" t="t" r="r" b="b"/>
            <a:pathLst>
              <a:path w="2100763" h="2962615" extrusionOk="0">
                <a:moveTo>
                  <a:pt x="0" y="0"/>
                </a:moveTo>
                <a:lnTo>
                  <a:pt x="2100763" y="0"/>
                </a:lnTo>
                <a:lnTo>
                  <a:pt x="2100763" y="2962615"/>
                </a:lnTo>
                <a:lnTo>
                  <a:pt x="0" y="2962615"/>
                </a:lnTo>
                <a:lnTo>
                  <a:pt x="0" y="0"/>
                </a:lnTo>
                <a:close/>
              </a:path>
            </a:pathLst>
          </a:custGeom>
          <a:blipFill rotWithShape="1">
            <a:blip r:embed="rId4">
              <a:alphaModFix/>
            </a:blip>
            <a:stretch>
              <a:fillRect/>
            </a:stretch>
          </a:blipFill>
          <a:ln>
            <a:noFill/>
          </a:ln>
        </p:spPr>
      </p:sp>
      <p:sp>
        <p:nvSpPr>
          <p:cNvPr id="54" name="Google Shape;54;p5"/>
          <p:cNvSpPr/>
          <p:nvPr/>
        </p:nvSpPr>
        <p:spPr>
          <a:xfrm>
            <a:off x="8329795" y="2819754"/>
            <a:ext cx="173618" cy="179830"/>
          </a:xfrm>
          <a:custGeom>
            <a:avLst/>
            <a:gdLst/>
            <a:ahLst/>
            <a:cxnLst/>
            <a:rect l="l" t="t" r="r" b="b"/>
            <a:pathLst>
              <a:path w="347235" h="359659" extrusionOk="0">
                <a:moveTo>
                  <a:pt x="0" y="0"/>
                </a:moveTo>
                <a:lnTo>
                  <a:pt x="347234" y="0"/>
                </a:lnTo>
                <a:lnTo>
                  <a:pt x="347234" y="359659"/>
                </a:lnTo>
                <a:lnTo>
                  <a:pt x="0" y="359659"/>
                </a:lnTo>
                <a:lnTo>
                  <a:pt x="0" y="0"/>
                </a:lnTo>
                <a:close/>
              </a:path>
            </a:pathLst>
          </a:custGeom>
          <a:blipFill rotWithShape="1">
            <a:blip r:embed="rId5">
              <a:alphaModFix/>
            </a:blip>
            <a:stretch>
              <a:fillRect/>
            </a:stretch>
          </a:blipFill>
          <a:ln>
            <a:noFill/>
          </a:ln>
        </p:spPr>
      </p:sp>
      <p:sp>
        <p:nvSpPr>
          <p:cNvPr id="55" name="Google Shape;55;p5"/>
          <p:cNvSpPr/>
          <p:nvPr/>
        </p:nvSpPr>
        <p:spPr>
          <a:xfrm>
            <a:off x="7181303" y="3913955"/>
            <a:ext cx="1838432" cy="1289860"/>
          </a:xfrm>
          <a:custGeom>
            <a:avLst/>
            <a:gdLst/>
            <a:ahLst/>
            <a:cxnLst/>
            <a:rect l="l" t="t" r="r" b="b"/>
            <a:pathLst>
              <a:path w="3676864" h="2579720" extrusionOk="0">
                <a:moveTo>
                  <a:pt x="0" y="0"/>
                </a:moveTo>
                <a:lnTo>
                  <a:pt x="3676864" y="0"/>
                </a:lnTo>
                <a:lnTo>
                  <a:pt x="3676864" y="2579720"/>
                </a:lnTo>
                <a:lnTo>
                  <a:pt x="0" y="2579720"/>
                </a:lnTo>
                <a:lnTo>
                  <a:pt x="0" y="0"/>
                </a:lnTo>
                <a:close/>
              </a:path>
            </a:pathLst>
          </a:custGeom>
          <a:blipFill rotWithShape="1">
            <a:blip r:embed="rId6">
              <a:alphaModFix/>
            </a:blip>
            <a:stretch>
              <a:fillRect l="-98949" t="-1049"/>
            </a:stretch>
          </a:blipFill>
          <a:ln>
            <a:noFill/>
          </a:ln>
        </p:spPr>
      </p:sp>
      <p:sp>
        <p:nvSpPr>
          <p:cNvPr id="56" name="Google Shape;56;p5"/>
          <p:cNvSpPr/>
          <p:nvPr/>
        </p:nvSpPr>
        <p:spPr>
          <a:xfrm rot="-1555494">
            <a:off x="7406275" y="544761"/>
            <a:ext cx="182904" cy="189448"/>
          </a:xfrm>
          <a:custGeom>
            <a:avLst/>
            <a:gdLst/>
            <a:ahLst/>
            <a:cxnLst/>
            <a:rect l="l" t="t" r="r" b="b"/>
            <a:pathLst>
              <a:path w="365550" h="378630" extrusionOk="0">
                <a:moveTo>
                  <a:pt x="0" y="0"/>
                </a:moveTo>
                <a:lnTo>
                  <a:pt x="365550" y="0"/>
                </a:lnTo>
                <a:lnTo>
                  <a:pt x="365550" y="378630"/>
                </a:lnTo>
                <a:lnTo>
                  <a:pt x="0" y="378630"/>
                </a:lnTo>
                <a:lnTo>
                  <a:pt x="0" y="0"/>
                </a:lnTo>
                <a:close/>
              </a:path>
            </a:pathLst>
          </a:custGeom>
          <a:blipFill rotWithShape="1">
            <a:blip r:embed="rId7">
              <a:alphaModFix/>
            </a:blip>
            <a:stretch>
              <a:fillRect/>
            </a:stretch>
          </a:blipFill>
          <a:ln>
            <a:noFill/>
          </a:ln>
        </p:spPr>
      </p:sp>
      <p:sp>
        <p:nvSpPr>
          <p:cNvPr id="57" name="Google Shape;57;p5"/>
          <p:cNvSpPr/>
          <p:nvPr/>
        </p:nvSpPr>
        <p:spPr>
          <a:xfrm rot="474430">
            <a:off x="7522402" y="3338782"/>
            <a:ext cx="445094" cy="396539"/>
          </a:xfrm>
          <a:custGeom>
            <a:avLst/>
            <a:gdLst/>
            <a:ahLst/>
            <a:cxnLst/>
            <a:rect l="l" t="t" r="r" b="b"/>
            <a:pathLst>
              <a:path w="890630" h="793471" extrusionOk="0">
                <a:moveTo>
                  <a:pt x="0" y="0"/>
                </a:moveTo>
                <a:lnTo>
                  <a:pt x="890631" y="0"/>
                </a:lnTo>
                <a:lnTo>
                  <a:pt x="890631" y="793470"/>
                </a:lnTo>
                <a:lnTo>
                  <a:pt x="0" y="793470"/>
                </a:lnTo>
                <a:lnTo>
                  <a:pt x="0" y="0"/>
                </a:lnTo>
                <a:close/>
              </a:path>
            </a:pathLst>
          </a:custGeom>
          <a:blipFill rotWithShape="1">
            <a:blip r:embed="rId8">
              <a:alphaModFix/>
            </a:blip>
            <a:stretch>
              <a:fillRect/>
            </a:stretch>
          </a:blipFill>
          <a:ln>
            <a:noFill/>
          </a:ln>
        </p:spPr>
      </p:sp>
      <p:sp>
        <p:nvSpPr>
          <p:cNvPr id="58" name="Google Shape;58;p5"/>
          <p:cNvSpPr/>
          <p:nvPr/>
        </p:nvSpPr>
        <p:spPr>
          <a:xfrm rot="-1682327">
            <a:off x="8668978" y="891740"/>
            <a:ext cx="212859" cy="220475"/>
          </a:xfrm>
          <a:custGeom>
            <a:avLst/>
            <a:gdLst/>
            <a:ahLst/>
            <a:cxnLst/>
            <a:rect l="l" t="t" r="r" b="b"/>
            <a:pathLst>
              <a:path w="425780" h="441015" extrusionOk="0">
                <a:moveTo>
                  <a:pt x="0" y="0"/>
                </a:moveTo>
                <a:lnTo>
                  <a:pt x="425780" y="0"/>
                </a:lnTo>
                <a:lnTo>
                  <a:pt x="425780" y="441016"/>
                </a:lnTo>
                <a:lnTo>
                  <a:pt x="0" y="441016"/>
                </a:lnTo>
                <a:lnTo>
                  <a:pt x="0" y="0"/>
                </a:lnTo>
                <a:close/>
              </a:path>
            </a:pathLst>
          </a:custGeom>
          <a:blipFill rotWithShape="1">
            <a:blip r:embed="rId5">
              <a:alphaModFix/>
            </a:blip>
            <a:stretch>
              <a:fillRect/>
            </a:stretch>
          </a:blipFill>
          <a:ln>
            <a:noFill/>
          </a:ln>
        </p:spPr>
      </p:sp>
      <p:pic>
        <p:nvPicPr>
          <p:cNvPr id="59" name="Google Shape;59;p5"/>
          <p:cNvPicPr preferRelativeResize="0"/>
          <p:nvPr/>
        </p:nvPicPr>
        <p:blipFill rotWithShape="1">
          <a:blip r:embed="rId9">
            <a:alphaModFix/>
          </a:blip>
          <a:srcRect l="13517" b="39932"/>
          <a:stretch/>
        </p:blipFill>
        <p:spPr>
          <a:xfrm>
            <a:off x="0" y="4460438"/>
            <a:ext cx="4401750" cy="687388"/>
          </a:xfrm>
          <a:prstGeom prst="rect">
            <a:avLst/>
          </a:prstGeom>
          <a:noFill/>
          <a:ln>
            <a:noFill/>
          </a:ln>
        </p:spPr>
      </p:pic>
      <p:pic>
        <p:nvPicPr>
          <p:cNvPr id="60" name="Google Shape;60;p5"/>
          <p:cNvPicPr preferRelativeResize="0"/>
          <p:nvPr/>
        </p:nvPicPr>
        <p:blipFill rotWithShape="1">
          <a:blip r:embed="rId10">
            <a:alphaModFix/>
          </a:blip>
          <a:srcRect/>
          <a:stretch/>
        </p:blipFill>
        <p:spPr>
          <a:xfrm>
            <a:off x="4931025" y="384413"/>
            <a:ext cx="1719237" cy="1687862"/>
          </a:xfrm>
          <a:prstGeom prst="rect">
            <a:avLst/>
          </a:prstGeom>
          <a:noFill/>
          <a:ln>
            <a:noFill/>
          </a:ln>
        </p:spPr>
      </p:pic>
      <p:sp>
        <p:nvSpPr>
          <p:cNvPr id="61" name="Google Shape;61;p5"/>
          <p:cNvSpPr txBox="1">
            <a:spLocks noGrp="1"/>
          </p:cNvSpPr>
          <p:nvPr>
            <p:ph type="ctrTitle"/>
          </p:nvPr>
        </p:nvSpPr>
        <p:spPr>
          <a:xfrm>
            <a:off x="514350" y="764663"/>
            <a:ext cx="4401750" cy="21018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dk2"/>
              </a:buClr>
              <a:buSzPts val="9000"/>
              <a:buNone/>
              <a:defRPr sz="4500">
                <a:solidFill>
                  <a:schemeClr val="dk2"/>
                </a:solidFill>
              </a:defRPr>
            </a:lvl1pPr>
            <a:lvl2pPr lvl="1" rtl="0">
              <a:spcBef>
                <a:spcPts val="0"/>
              </a:spcBef>
              <a:spcAft>
                <a:spcPts val="0"/>
              </a:spcAft>
              <a:buSzPts val="9000"/>
              <a:buNone/>
              <a:defRPr sz="4500"/>
            </a:lvl2pPr>
            <a:lvl3pPr lvl="2" rtl="0">
              <a:spcBef>
                <a:spcPts val="0"/>
              </a:spcBef>
              <a:spcAft>
                <a:spcPts val="0"/>
              </a:spcAft>
              <a:buSzPts val="9000"/>
              <a:buNone/>
              <a:defRPr sz="4500"/>
            </a:lvl3pPr>
            <a:lvl4pPr lvl="3" rtl="0">
              <a:spcBef>
                <a:spcPts val="0"/>
              </a:spcBef>
              <a:spcAft>
                <a:spcPts val="0"/>
              </a:spcAft>
              <a:buSzPts val="9000"/>
              <a:buNone/>
              <a:defRPr sz="4500"/>
            </a:lvl4pPr>
            <a:lvl5pPr lvl="4" rtl="0">
              <a:spcBef>
                <a:spcPts val="0"/>
              </a:spcBef>
              <a:spcAft>
                <a:spcPts val="0"/>
              </a:spcAft>
              <a:buSzPts val="9000"/>
              <a:buNone/>
              <a:defRPr sz="4500"/>
            </a:lvl5pPr>
            <a:lvl6pPr lvl="5" rtl="0">
              <a:spcBef>
                <a:spcPts val="0"/>
              </a:spcBef>
              <a:spcAft>
                <a:spcPts val="0"/>
              </a:spcAft>
              <a:buSzPts val="9000"/>
              <a:buNone/>
              <a:defRPr sz="4500"/>
            </a:lvl6pPr>
            <a:lvl7pPr lvl="6" rtl="0">
              <a:spcBef>
                <a:spcPts val="0"/>
              </a:spcBef>
              <a:spcAft>
                <a:spcPts val="0"/>
              </a:spcAft>
              <a:buSzPts val="9000"/>
              <a:buNone/>
              <a:defRPr sz="4500"/>
            </a:lvl7pPr>
            <a:lvl8pPr lvl="7" rtl="0">
              <a:spcBef>
                <a:spcPts val="0"/>
              </a:spcBef>
              <a:spcAft>
                <a:spcPts val="0"/>
              </a:spcAft>
              <a:buSzPts val="9000"/>
              <a:buNone/>
              <a:defRPr sz="4500"/>
            </a:lvl8pPr>
            <a:lvl9pPr lvl="8" rtl="0">
              <a:spcBef>
                <a:spcPts val="0"/>
              </a:spcBef>
              <a:spcAft>
                <a:spcPts val="0"/>
              </a:spcAft>
              <a:buSzPts val="9000"/>
              <a:buNone/>
              <a:defRPr sz="4500"/>
            </a:lvl9pPr>
          </a:lstStyle>
          <a:p>
            <a:r>
              <a:rPr lang="zh-TW" altLang="en-US"/>
              <a:t>按一下以編輯母片標題樣式</a:t>
            </a:r>
            <a:endParaRPr/>
          </a:p>
        </p:txBody>
      </p:sp>
      <p:sp>
        <p:nvSpPr>
          <p:cNvPr id="62" name="Google Shape;62;p5"/>
          <p:cNvSpPr txBox="1">
            <a:spLocks noGrp="1"/>
          </p:cNvSpPr>
          <p:nvPr>
            <p:ph type="subTitle" idx="1"/>
          </p:nvPr>
        </p:nvSpPr>
        <p:spPr>
          <a:xfrm>
            <a:off x="514350" y="2918013"/>
            <a:ext cx="3926550" cy="1420050"/>
          </a:xfrm>
          <a:prstGeom prst="rect">
            <a:avLst/>
          </a:prstGeom>
          <a:noFill/>
          <a:ln>
            <a:noFill/>
          </a:ln>
        </p:spPr>
        <p:txBody>
          <a:bodyPr spcFirstLastPara="1" wrap="square" lIns="91425" tIns="45700" rIns="91425" bIns="45700" anchor="t" anchorCtr="0">
            <a:normAutofit/>
          </a:bodyPr>
          <a:lstStyle>
            <a:lvl1pPr lvl="0" rtl="0">
              <a:spcBef>
                <a:spcPts val="320"/>
              </a:spcBef>
              <a:spcAft>
                <a:spcPts val="0"/>
              </a:spcAft>
              <a:buSzPts val="3950"/>
              <a:buNone/>
              <a:defRPr sz="1975"/>
            </a:lvl1pPr>
            <a:lvl2pPr lvl="1" algn="ctr" rtl="0">
              <a:spcBef>
                <a:spcPts val="280"/>
              </a:spcBef>
              <a:spcAft>
                <a:spcPts val="0"/>
              </a:spcAft>
              <a:buClr>
                <a:srgbClr val="888888"/>
              </a:buClr>
              <a:buSzPts val="2800"/>
              <a:buNone/>
              <a:defRPr>
                <a:solidFill>
                  <a:srgbClr val="888888"/>
                </a:solidFill>
              </a:defRPr>
            </a:lvl2pPr>
            <a:lvl3pPr lvl="2" algn="ctr" rtl="0">
              <a:spcBef>
                <a:spcPts val="240"/>
              </a:spcBef>
              <a:spcAft>
                <a:spcPts val="0"/>
              </a:spcAft>
              <a:buClr>
                <a:srgbClr val="888888"/>
              </a:buClr>
              <a:buSzPts val="2400"/>
              <a:buNone/>
              <a:defRPr>
                <a:solidFill>
                  <a:srgbClr val="888888"/>
                </a:solidFill>
              </a:defRPr>
            </a:lvl3pPr>
            <a:lvl4pPr lvl="3" algn="ctr" rtl="0">
              <a:spcBef>
                <a:spcPts val="200"/>
              </a:spcBef>
              <a:spcAft>
                <a:spcPts val="0"/>
              </a:spcAft>
              <a:buClr>
                <a:srgbClr val="888888"/>
              </a:buClr>
              <a:buSzPts val="2000"/>
              <a:buNone/>
              <a:defRPr>
                <a:solidFill>
                  <a:srgbClr val="888888"/>
                </a:solidFill>
              </a:defRPr>
            </a:lvl4pPr>
            <a:lvl5pPr lvl="4" algn="ctr" rtl="0">
              <a:spcBef>
                <a:spcPts val="200"/>
              </a:spcBef>
              <a:spcAft>
                <a:spcPts val="0"/>
              </a:spcAft>
              <a:buClr>
                <a:srgbClr val="888888"/>
              </a:buClr>
              <a:buSzPts val="2000"/>
              <a:buNone/>
              <a:defRPr>
                <a:solidFill>
                  <a:srgbClr val="888888"/>
                </a:solidFill>
              </a:defRPr>
            </a:lvl5pPr>
            <a:lvl6pPr lvl="5" algn="ctr" rtl="0">
              <a:spcBef>
                <a:spcPts val="200"/>
              </a:spcBef>
              <a:spcAft>
                <a:spcPts val="0"/>
              </a:spcAft>
              <a:buClr>
                <a:srgbClr val="888888"/>
              </a:buClr>
              <a:buSzPts val="2000"/>
              <a:buNone/>
              <a:defRPr>
                <a:solidFill>
                  <a:srgbClr val="888888"/>
                </a:solidFill>
              </a:defRPr>
            </a:lvl6pPr>
            <a:lvl7pPr lvl="6" algn="ctr" rtl="0">
              <a:spcBef>
                <a:spcPts val="200"/>
              </a:spcBef>
              <a:spcAft>
                <a:spcPts val="0"/>
              </a:spcAft>
              <a:buClr>
                <a:srgbClr val="888888"/>
              </a:buClr>
              <a:buSzPts val="2000"/>
              <a:buNone/>
              <a:defRPr>
                <a:solidFill>
                  <a:srgbClr val="888888"/>
                </a:solidFill>
              </a:defRPr>
            </a:lvl7pPr>
            <a:lvl8pPr lvl="7" algn="ctr" rtl="0">
              <a:spcBef>
                <a:spcPts val="200"/>
              </a:spcBef>
              <a:spcAft>
                <a:spcPts val="0"/>
              </a:spcAft>
              <a:buClr>
                <a:srgbClr val="888888"/>
              </a:buClr>
              <a:buSzPts val="2000"/>
              <a:buNone/>
              <a:defRPr>
                <a:solidFill>
                  <a:srgbClr val="888888"/>
                </a:solidFill>
              </a:defRPr>
            </a:lvl8pPr>
            <a:lvl9pPr lvl="8" algn="ctr" rtl="0">
              <a:spcBef>
                <a:spcPts val="200"/>
              </a:spcBef>
              <a:spcAft>
                <a:spcPts val="0"/>
              </a:spcAft>
              <a:buClr>
                <a:srgbClr val="888888"/>
              </a:buClr>
              <a:buSzPts val="2000"/>
              <a:buNone/>
              <a:defRPr>
                <a:solidFill>
                  <a:srgbClr val="888888"/>
                </a:solidFill>
              </a:defRPr>
            </a:lvl9pPr>
          </a:lstStyle>
          <a:p>
            <a:r>
              <a:rPr lang="zh-TW" altLang="en-US"/>
              <a:t>按一下以編輯母片子標題樣式</a:t>
            </a:r>
            <a:endParaRPr/>
          </a:p>
        </p:txBody>
      </p:sp>
    </p:spTree>
    <p:extLst>
      <p:ext uri="{BB962C8B-B14F-4D97-AF65-F5344CB8AC3E}">
        <p14:creationId xmlns:p14="http://schemas.microsoft.com/office/powerpoint/2010/main" val="404844857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5 Boxes">
  <p:cSld name="Title and 5 Boxes">
    <p:bg>
      <p:bgPr>
        <a:solidFill>
          <a:schemeClr val="lt2"/>
        </a:solidFill>
        <a:effectLst/>
      </p:bgPr>
    </p:bg>
    <p:spTree>
      <p:nvGrpSpPr>
        <p:cNvPr id="1" name="Shape 63"/>
        <p:cNvGrpSpPr/>
        <p:nvPr/>
      </p:nvGrpSpPr>
      <p:grpSpPr>
        <a:xfrm>
          <a:off x="0" y="0"/>
          <a:ext cx="0" cy="0"/>
          <a:chOff x="0" y="0"/>
          <a:chExt cx="0" cy="0"/>
        </a:xfrm>
      </p:grpSpPr>
      <p:sp>
        <p:nvSpPr>
          <p:cNvPr id="64" name="Google Shape;64;p6"/>
          <p:cNvSpPr/>
          <p:nvPr/>
        </p:nvSpPr>
        <p:spPr>
          <a:xfrm>
            <a:off x="3847906" y="2549648"/>
            <a:ext cx="2674057" cy="2624441"/>
          </a:xfrm>
          <a:custGeom>
            <a:avLst/>
            <a:gdLst/>
            <a:ahLst/>
            <a:cxnLst/>
            <a:rect l="l" t="t" r="r" b="b"/>
            <a:pathLst>
              <a:path w="1408325" h="1382194" extrusionOk="0">
                <a:moveTo>
                  <a:pt x="0" y="0"/>
                </a:moveTo>
                <a:lnTo>
                  <a:pt x="1408325" y="0"/>
                </a:lnTo>
                <a:lnTo>
                  <a:pt x="1408325" y="1382194"/>
                </a:lnTo>
                <a:lnTo>
                  <a:pt x="0" y="1382194"/>
                </a:lnTo>
                <a:close/>
              </a:path>
            </a:pathLst>
          </a:custGeom>
          <a:solidFill>
            <a:srgbClr val="3368A6"/>
          </a:solidFill>
          <a:ln>
            <a:noFill/>
          </a:ln>
        </p:spPr>
      </p:sp>
      <p:sp>
        <p:nvSpPr>
          <p:cNvPr id="65" name="Google Shape;65;p6"/>
          <p:cNvSpPr/>
          <p:nvPr/>
        </p:nvSpPr>
        <p:spPr>
          <a:xfrm>
            <a:off x="4802115" y="207052"/>
            <a:ext cx="1649400" cy="1652404"/>
          </a:xfrm>
          <a:custGeom>
            <a:avLst/>
            <a:gdLst/>
            <a:ahLst/>
            <a:cxnLst/>
            <a:rect l="l" t="t" r="r" b="b"/>
            <a:pathLst>
              <a:path w="3298799" h="3304808" extrusionOk="0">
                <a:moveTo>
                  <a:pt x="0" y="0"/>
                </a:moveTo>
                <a:lnTo>
                  <a:pt x="3298798" y="0"/>
                </a:lnTo>
                <a:lnTo>
                  <a:pt x="3298798" y="3304808"/>
                </a:lnTo>
                <a:lnTo>
                  <a:pt x="0" y="3304808"/>
                </a:lnTo>
                <a:lnTo>
                  <a:pt x="0" y="0"/>
                </a:lnTo>
                <a:close/>
              </a:path>
            </a:pathLst>
          </a:custGeom>
          <a:blipFill rotWithShape="1">
            <a:blip r:embed="rId2">
              <a:alphaModFix/>
            </a:blip>
            <a:stretch>
              <a:fillRect/>
            </a:stretch>
          </a:blipFill>
          <a:ln>
            <a:noFill/>
          </a:ln>
        </p:spPr>
      </p:sp>
      <p:sp>
        <p:nvSpPr>
          <p:cNvPr id="66" name="Google Shape;66;p6"/>
          <p:cNvSpPr/>
          <p:nvPr/>
        </p:nvSpPr>
        <p:spPr>
          <a:xfrm>
            <a:off x="3847900" y="-63"/>
            <a:ext cx="5296903" cy="2550067"/>
          </a:xfrm>
          <a:custGeom>
            <a:avLst/>
            <a:gdLst/>
            <a:ahLst/>
            <a:cxnLst/>
            <a:rect l="l" t="t" r="r" b="b"/>
            <a:pathLst>
              <a:path w="2819376" h="1343024" extrusionOk="0">
                <a:moveTo>
                  <a:pt x="0" y="0"/>
                </a:moveTo>
                <a:lnTo>
                  <a:pt x="2819376" y="0"/>
                </a:lnTo>
                <a:lnTo>
                  <a:pt x="2819376" y="1343024"/>
                </a:lnTo>
                <a:lnTo>
                  <a:pt x="0" y="1343024"/>
                </a:lnTo>
                <a:close/>
              </a:path>
            </a:pathLst>
          </a:custGeom>
          <a:solidFill>
            <a:srgbClr val="FF8753"/>
          </a:solidFill>
          <a:ln>
            <a:noFill/>
          </a:ln>
        </p:spPr>
      </p:sp>
      <p:sp>
        <p:nvSpPr>
          <p:cNvPr id="67" name="Google Shape;67;p6"/>
          <p:cNvSpPr/>
          <p:nvPr/>
        </p:nvSpPr>
        <p:spPr>
          <a:xfrm>
            <a:off x="6524113" y="425"/>
            <a:ext cx="2622020" cy="2549087"/>
          </a:xfrm>
          <a:custGeom>
            <a:avLst/>
            <a:gdLst/>
            <a:ahLst/>
            <a:cxnLst/>
            <a:rect l="l" t="t" r="r" b="b"/>
            <a:pathLst>
              <a:path w="1409688" h="1367719" extrusionOk="0">
                <a:moveTo>
                  <a:pt x="0" y="0"/>
                </a:moveTo>
                <a:lnTo>
                  <a:pt x="1409688" y="0"/>
                </a:lnTo>
                <a:lnTo>
                  <a:pt x="1409688" y="1367719"/>
                </a:lnTo>
                <a:lnTo>
                  <a:pt x="0" y="1367719"/>
                </a:lnTo>
                <a:close/>
              </a:path>
            </a:pathLst>
          </a:custGeom>
          <a:solidFill>
            <a:srgbClr val="3E4677"/>
          </a:solidFill>
          <a:ln>
            <a:noFill/>
          </a:ln>
        </p:spPr>
      </p:sp>
      <p:sp>
        <p:nvSpPr>
          <p:cNvPr id="68" name="Google Shape;68;p6"/>
          <p:cNvSpPr/>
          <p:nvPr/>
        </p:nvSpPr>
        <p:spPr>
          <a:xfrm>
            <a:off x="0" y="2549648"/>
            <a:ext cx="3848541" cy="2624441"/>
          </a:xfrm>
          <a:custGeom>
            <a:avLst/>
            <a:gdLst/>
            <a:ahLst/>
            <a:cxnLst/>
            <a:rect l="l" t="t" r="r" b="b"/>
            <a:pathLst>
              <a:path w="2026881" h="1382194" extrusionOk="0">
                <a:moveTo>
                  <a:pt x="0" y="0"/>
                </a:moveTo>
                <a:lnTo>
                  <a:pt x="2026881" y="0"/>
                </a:lnTo>
                <a:lnTo>
                  <a:pt x="2026881" y="1382194"/>
                </a:lnTo>
                <a:lnTo>
                  <a:pt x="0" y="1382194"/>
                </a:lnTo>
                <a:close/>
              </a:path>
            </a:pathLst>
          </a:custGeom>
          <a:solidFill>
            <a:srgbClr val="FDD4D2"/>
          </a:solidFill>
          <a:ln>
            <a:noFill/>
          </a:ln>
        </p:spPr>
      </p:sp>
      <p:sp>
        <p:nvSpPr>
          <p:cNvPr id="69" name="Google Shape;69;p6"/>
          <p:cNvSpPr/>
          <p:nvPr/>
        </p:nvSpPr>
        <p:spPr>
          <a:xfrm>
            <a:off x="6521525" y="2549650"/>
            <a:ext cx="2649746" cy="2623760"/>
          </a:xfrm>
          <a:custGeom>
            <a:avLst/>
            <a:gdLst/>
            <a:ahLst/>
            <a:cxnLst/>
            <a:rect l="l" t="t" r="r" b="b"/>
            <a:pathLst>
              <a:path w="1380975" h="1423056" extrusionOk="0">
                <a:moveTo>
                  <a:pt x="0" y="0"/>
                </a:moveTo>
                <a:lnTo>
                  <a:pt x="1380975" y="0"/>
                </a:lnTo>
                <a:lnTo>
                  <a:pt x="1380975" y="1423056"/>
                </a:lnTo>
                <a:lnTo>
                  <a:pt x="0" y="1423056"/>
                </a:lnTo>
                <a:close/>
              </a:path>
            </a:pathLst>
          </a:custGeom>
          <a:solidFill>
            <a:srgbClr val="ADE3DB"/>
          </a:solidFill>
          <a:ln>
            <a:noFill/>
          </a:ln>
        </p:spPr>
      </p:sp>
      <p:sp>
        <p:nvSpPr>
          <p:cNvPr id="70" name="Google Shape;70;p6"/>
          <p:cNvSpPr txBox="1">
            <a:spLocks noGrp="1"/>
          </p:cNvSpPr>
          <p:nvPr>
            <p:ph type="ctrTitle"/>
          </p:nvPr>
        </p:nvSpPr>
        <p:spPr>
          <a:xfrm>
            <a:off x="514350" y="343312"/>
            <a:ext cx="2772600" cy="21018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dk2"/>
              </a:buClr>
              <a:buSzPts val="9000"/>
              <a:buNone/>
              <a:defRPr sz="4500">
                <a:solidFill>
                  <a:schemeClr val="dk2"/>
                </a:solidFill>
              </a:defRPr>
            </a:lvl1pPr>
            <a:lvl2pPr lvl="1" rtl="0">
              <a:spcBef>
                <a:spcPts val="0"/>
              </a:spcBef>
              <a:spcAft>
                <a:spcPts val="0"/>
              </a:spcAft>
              <a:buSzPts val="9000"/>
              <a:buNone/>
              <a:defRPr sz="4500"/>
            </a:lvl2pPr>
            <a:lvl3pPr lvl="2" rtl="0">
              <a:spcBef>
                <a:spcPts val="0"/>
              </a:spcBef>
              <a:spcAft>
                <a:spcPts val="0"/>
              </a:spcAft>
              <a:buSzPts val="9000"/>
              <a:buNone/>
              <a:defRPr sz="4500"/>
            </a:lvl3pPr>
            <a:lvl4pPr lvl="3" rtl="0">
              <a:spcBef>
                <a:spcPts val="0"/>
              </a:spcBef>
              <a:spcAft>
                <a:spcPts val="0"/>
              </a:spcAft>
              <a:buSzPts val="9000"/>
              <a:buNone/>
              <a:defRPr sz="4500"/>
            </a:lvl4pPr>
            <a:lvl5pPr lvl="4" rtl="0">
              <a:spcBef>
                <a:spcPts val="0"/>
              </a:spcBef>
              <a:spcAft>
                <a:spcPts val="0"/>
              </a:spcAft>
              <a:buSzPts val="9000"/>
              <a:buNone/>
              <a:defRPr sz="4500"/>
            </a:lvl5pPr>
            <a:lvl6pPr lvl="5" rtl="0">
              <a:spcBef>
                <a:spcPts val="0"/>
              </a:spcBef>
              <a:spcAft>
                <a:spcPts val="0"/>
              </a:spcAft>
              <a:buSzPts val="9000"/>
              <a:buNone/>
              <a:defRPr sz="4500"/>
            </a:lvl6pPr>
            <a:lvl7pPr lvl="6" rtl="0">
              <a:spcBef>
                <a:spcPts val="0"/>
              </a:spcBef>
              <a:spcAft>
                <a:spcPts val="0"/>
              </a:spcAft>
              <a:buSzPts val="9000"/>
              <a:buNone/>
              <a:defRPr sz="4500"/>
            </a:lvl7pPr>
            <a:lvl8pPr lvl="7" rtl="0">
              <a:spcBef>
                <a:spcPts val="0"/>
              </a:spcBef>
              <a:spcAft>
                <a:spcPts val="0"/>
              </a:spcAft>
              <a:buSzPts val="9000"/>
              <a:buNone/>
              <a:defRPr sz="4500"/>
            </a:lvl8pPr>
            <a:lvl9pPr lvl="8" rtl="0">
              <a:spcBef>
                <a:spcPts val="0"/>
              </a:spcBef>
              <a:spcAft>
                <a:spcPts val="0"/>
              </a:spcAft>
              <a:buSzPts val="9000"/>
              <a:buNone/>
              <a:defRPr sz="4500"/>
            </a:lvl9pPr>
          </a:lstStyle>
          <a:p>
            <a:r>
              <a:rPr lang="zh-TW" altLang="en-US"/>
              <a:t>按一下以編輯母片標題樣式</a:t>
            </a:r>
            <a:endParaRPr/>
          </a:p>
        </p:txBody>
      </p:sp>
      <p:sp>
        <p:nvSpPr>
          <p:cNvPr id="71" name="Google Shape;71;p6"/>
          <p:cNvSpPr txBox="1">
            <a:spLocks noGrp="1"/>
          </p:cNvSpPr>
          <p:nvPr>
            <p:ph type="subTitle" idx="1"/>
          </p:nvPr>
        </p:nvSpPr>
        <p:spPr>
          <a:xfrm>
            <a:off x="514350" y="4162738"/>
            <a:ext cx="2845200" cy="701550"/>
          </a:xfrm>
          <a:prstGeom prst="rect">
            <a:avLst/>
          </a:prstGeom>
          <a:noFill/>
          <a:ln>
            <a:noFill/>
          </a:ln>
        </p:spPr>
        <p:txBody>
          <a:bodyPr spcFirstLastPara="1" wrap="square" lIns="91425" tIns="45700" rIns="91425" bIns="45700" anchor="t" anchorCtr="0">
            <a:normAutofit/>
          </a:bodyPr>
          <a:lstStyle>
            <a:lvl1pPr lvl="0" algn="ctr" rtl="0">
              <a:spcBef>
                <a:spcPts val="320"/>
              </a:spcBef>
              <a:spcAft>
                <a:spcPts val="0"/>
              </a:spcAft>
              <a:buSzPts val="3950"/>
              <a:buNone/>
              <a:defRPr sz="1975"/>
            </a:lvl1pPr>
            <a:lvl2pPr lvl="1" algn="ctr" rtl="0">
              <a:spcBef>
                <a:spcPts val="280"/>
              </a:spcBef>
              <a:spcAft>
                <a:spcPts val="0"/>
              </a:spcAft>
              <a:buClr>
                <a:srgbClr val="888888"/>
              </a:buClr>
              <a:buSzPts val="2800"/>
              <a:buNone/>
              <a:defRPr>
                <a:solidFill>
                  <a:srgbClr val="888888"/>
                </a:solidFill>
              </a:defRPr>
            </a:lvl2pPr>
            <a:lvl3pPr lvl="2" algn="ctr" rtl="0">
              <a:spcBef>
                <a:spcPts val="240"/>
              </a:spcBef>
              <a:spcAft>
                <a:spcPts val="0"/>
              </a:spcAft>
              <a:buClr>
                <a:srgbClr val="888888"/>
              </a:buClr>
              <a:buSzPts val="2400"/>
              <a:buNone/>
              <a:defRPr>
                <a:solidFill>
                  <a:srgbClr val="888888"/>
                </a:solidFill>
              </a:defRPr>
            </a:lvl3pPr>
            <a:lvl4pPr lvl="3" algn="ctr" rtl="0">
              <a:spcBef>
                <a:spcPts val="200"/>
              </a:spcBef>
              <a:spcAft>
                <a:spcPts val="0"/>
              </a:spcAft>
              <a:buClr>
                <a:srgbClr val="888888"/>
              </a:buClr>
              <a:buSzPts val="2000"/>
              <a:buNone/>
              <a:defRPr>
                <a:solidFill>
                  <a:srgbClr val="888888"/>
                </a:solidFill>
              </a:defRPr>
            </a:lvl4pPr>
            <a:lvl5pPr lvl="4" algn="ctr" rtl="0">
              <a:spcBef>
                <a:spcPts val="200"/>
              </a:spcBef>
              <a:spcAft>
                <a:spcPts val="0"/>
              </a:spcAft>
              <a:buClr>
                <a:srgbClr val="888888"/>
              </a:buClr>
              <a:buSzPts val="2000"/>
              <a:buNone/>
              <a:defRPr>
                <a:solidFill>
                  <a:srgbClr val="888888"/>
                </a:solidFill>
              </a:defRPr>
            </a:lvl5pPr>
            <a:lvl6pPr lvl="5" algn="ctr" rtl="0">
              <a:spcBef>
                <a:spcPts val="200"/>
              </a:spcBef>
              <a:spcAft>
                <a:spcPts val="0"/>
              </a:spcAft>
              <a:buClr>
                <a:srgbClr val="888888"/>
              </a:buClr>
              <a:buSzPts val="2000"/>
              <a:buNone/>
              <a:defRPr>
                <a:solidFill>
                  <a:srgbClr val="888888"/>
                </a:solidFill>
              </a:defRPr>
            </a:lvl6pPr>
            <a:lvl7pPr lvl="6" algn="ctr" rtl="0">
              <a:spcBef>
                <a:spcPts val="200"/>
              </a:spcBef>
              <a:spcAft>
                <a:spcPts val="0"/>
              </a:spcAft>
              <a:buClr>
                <a:srgbClr val="888888"/>
              </a:buClr>
              <a:buSzPts val="2000"/>
              <a:buNone/>
              <a:defRPr>
                <a:solidFill>
                  <a:srgbClr val="888888"/>
                </a:solidFill>
              </a:defRPr>
            </a:lvl7pPr>
            <a:lvl8pPr lvl="7" algn="ctr" rtl="0">
              <a:spcBef>
                <a:spcPts val="200"/>
              </a:spcBef>
              <a:spcAft>
                <a:spcPts val="0"/>
              </a:spcAft>
              <a:buClr>
                <a:srgbClr val="888888"/>
              </a:buClr>
              <a:buSzPts val="2000"/>
              <a:buNone/>
              <a:defRPr>
                <a:solidFill>
                  <a:srgbClr val="888888"/>
                </a:solidFill>
              </a:defRPr>
            </a:lvl8pPr>
            <a:lvl9pPr lvl="8" algn="ctr" rtl="0">
              <a:spcBef>
                <a:spcPts val="200"/>
              </a:spcBef>
              <a:spcAft>
                <a:spcPts val="0"/>
              </a:spcAft>
              <a:buClr>
                <a:srgbClr val="888888"/>
              </a:buClr>
              <a:buSzPts val="2000"/>
              <a:buNone/>
              <a:defRPr>
                <a:solidFill>
                  <a:srgbClr val="888888"/>
                </a:solidFill>
              </a:defRPr>
            </a:lvl9pPr>
          </a:lstStyle>
          <a:p>
            <a:r>
              <a:rPr lang="zh-TW" altLang="en-US"/>
              <a:t>按一下以編輯母片子標題樣式</a:t>
            </a:r>
            <a:endParaRPr/>
          </a:p>
        </p:txBody>
      </p:sp>
      <p:sp>
        <p:nvSpPr>
          <p:cNvPr id="72" name="Google Shape;72;p6"/>
          <p:cNvSpPr txBox="1">
            <a:spLocks noGrp="1"/>
          </p:cNvSpPr>
          <p:nvPr>
            <p:ph type="subTitle" idx="2"/>
          </p:nvPr>
        </p:nvSpPr>
        <p:spPr>
          <a:xfrm>
            <a:off x="4176863" y="1695763"/>
            <a:ext cx="2059500" cy="701550"/>
          </a:xfrm>
          <a:prstGeom prst="rect">
            <a:avLst/>
          </a:prstGeom>
          <a:noFill/>
          <a:ln>
            <a:noFill/>
          </a:ln>
        </p:spPr>
        <p:txBody>
          <a:bodyPr spcFirstLastPara="1" wrap="square" lIns="91425" tIns="45700" rIns="91425" bIns="45700" anchor="t" anchorCtr="0">
            <a:normAutofit/>
          </a:bodyPr>
          <a:lstStyle>
            <a:lvl1pPr lvl="0" algn="ctr" rtl="0">
              <a:spcBef>
                <a:spcPts val="320"/>
              </a:spcBef>
              <a:spcAft>
                <a:spcPts val="0"/>
              </a:spcAft>
              <a:buSzPts val="3950"/>
              <a:buNone/>
              <a:defRPr sz="1975"/>
            </a:lvl1pPr>
            <a:lvl2pPr lvl="1" algn="ctr" rtl="0">
              <a:spcBef>
                <a:spcPts val="280"/>
              </a:spcBef>
              <a:spcAft>
                <a:spcPts val="0"/>
              </a:spcAft>
              <a:buClr>
                <a:srgbClr val="888888"/>
              </a:buClr>
              <a:buSzPts val="2800"/>
              <a:buNone/>
              <a:defRPr>
                <a:solidFill>
                  <a:srgbClr val="888888"/>
                </a:solidFill>
              </a:defRPr>
            </a:lvl2pPr>
            <a:lvl3pPr lvl="2" algn="ctr" rtl="0">
              <a:spcBef>
                <a:spcPts val="240"/>
              </a:spcBef>
              <a:spcAft>
                <a:spcPts val="0"/>
              </a:spcAft>
              <a:buClr>
                <a:srgbClr val="888888"/>
              </a:buClr>
              <a:buSzPts val="2400"/>
              <a:buNone/>
              <a:defRPr>
                <a:solidFill>
                  <a:srgbClr val="888888"/>
                </a:solidFill>
              </a:defRPr>
            </a:lvl3pPr>
            <a:lvl4pPr lvl="3" algn="ctr" rtl="0">
              <a:spcBef>
                <a:spcPts val="200"/>
              </a:spcBef>
              <a:spcAft>
                <a:spcPts val="0"/>
              </a:spcAft>
              <a:buClr>
                <a:srgbClr val="888888"/>
              </a:buClr>
              <a:buSzPts val="2000"/>
              <a:buNone/>
              <a:defRPr>
                <a:solidFill>
                  <a:srgbClr val="888888"/>
                </a:solidFill>
              </a:defRPr>
            </a:lvl4pPr>
            <a:lvl5pPr lvl="4" algn="ctr" rtl="0">
              <a:spcBef>
                <a:spcPts val="200"/>
              </a:spcBef>
              <a:spcAft>
                <a:spcPts val="0"/>
              </a:spcAft>
              <a:buClr>
                <a:srgbClr val="888888"/>
              </a:buClr>
              <a:buSzPts val="2000"/>
              <a:buNone/>
              <a:defRPr>
                <a:solidFill>
                  <a:srgbClr val="888888"/>
                </a:solidFill>
              </a:defRPr>
            </a:lvl5pPr>
            <a:lvl6pPr lvl="5" algn="ctr" rtl="0">
              <a:spcBef>
                <a:spcPts val="200"/>
              </a:spcBef>
              <a:spcAft>
                <a:spcPts val="0"/>
              </a:spcAft>
              <a:buClr>
                <a:srgbClr val="888888"/>
              </a:buClr>
              <a:buSzPts val="2000"/>
              <a:buNone/>
              <a:defRPr>
                <a:solidFill>
                  <a:srgbClr val="888888"/>
                </a:solidFill>
              </a:defRPr>
            </a:lvl6pPr>
            <a:lvl7pPr lvl="6" algn="ctr" rtl="0">
              <a:spcBef>
                <a:spcPts val="200"/>
              </a:spcBef>
              <a:spcAft>
                <a:spcPts val="0"/>
              </a:spcAft>
              <a:buClr>
                <a:srgbClr val="888888"/>
              </a:buClr>
              <a:buSzPts val="2000"/>
              <a:buNone/>
              <a:defRPr>
                <a:solidFill>
                  <a:srgbClr val="888888"/>
                </a:solidFill>
              </a:defRPr>
            </a:lvl7pPr>
            <a:lvl8pPr lvl="7" algn="ctr" rtl="0">
              <a:spcBef>
                <a:spcPts val="200"/>
              </a:spcBef>
              <a:spcAft>
                <a:spcPts val="0"/>
              </a:spcAft>
              <a:buClr>
                <a:srgbClr val="888888"/>
              </a:buClr>
              <a:buSzPts val="2000"/>
              <a:buNone/>
              <a:defRPr>
                <a:solidFill>
                  <a:srgbClr val="888888"/>
                </a:solidFill>
              </a:defRPr>
            </a:lvl8pPr>
            <a:lvl9pPr lvl="8" algn="ctr" rtl="0">
              <a:spcBef>
                <a:spcPts val="200"/>
              </a:spcBef>
              <a:spcAft>
                <a:spcPts val="0"/>
              </a:spcAft>
              <a:buClr>
                <a:srgbClr val="888888"/>
              </a:buClr>
              <a:buSzPts val="2000"/>
              <a:buNone/>
              <a:defRPr>
                <a:solidFill>
                  <a:srgbClr val="888888"/>
                </a:solidFill>
              </a:defRPr>
            </a:lvl9pPr>
          </a:lstStyle>
          <a:p>
            <a:r>
              <a:rPr lang="zh-TW" altLang="en-US"/>
              <a:t>按一下以編輯母片子標題樣式</a:t>
            </a:r>
            <a:endParaRPr/>
          </a:p>
        </p:txBody>
      </p:sp>
      <p:sp>
        <p:nvSpPr>
          <p:cNvPr id="73" name="Google Shape;73;p6"/>
          <p:cNvSpPr txBox="1">
            <a:spLocks noGrp="1"/>
          </p:cNvSpPr>
          <p:nvPr>
            <p:ph type="subTitle" idx="3"/>
          </p:nvPr>
        </p:nvSpPr>
        <p:spPr>
          <a:xfrm>
            <a:off x="4176863" y="4230450"/>
            <a:ext cx="2059500" cy="701550"/>
          </a:xfrm>
          <a:prstGeom prst="rect">
            <a:avLst/>
          </a:prstGeom>
          <a:noFill/>
          <a:ln>
            <a:noFill/>
          </a:ln>
        </p:spPr>
        <p:txBody>
          <a:bodyPr spcFirstLastPara="1" wrap="square" lIns="91425" tIns="45700" rIns="91425" bIns="45700" anchor="t" anchorCtr="0">
            <a:normAutofit/>
          </a:bodyPr>
          <a:lstStyle>
            <a:lvl1pPr lvl="0" algn="ctr" rtl="0">
              <a:spcBef>
                <a:spcPts val="320"/>
              </a:spcBef>
              <a:spcAft>
                <a:spcPts val="0"/>
              </a:spcAft>
              <a:buClr>
                <a:schemeClr val="lt2"/>
              </a:buClr>
              <a:buSzPts val="3950"/>
              <a:buNone/>
              <a:defRPr sz="1975">
                <a:solidFill>
                  <a:schemeClr val="lt2"/>
                </a:solidFill>
              </a:defRPr>
            </a:lvl1pPr>
            <a:lvl2pPr lvl="1" algn="ctr" rtl="0">
              <a:spcBef>
                <a:spcPts val="280"/>
              </a:spcBef>
              <a:spcAft>
                <a:spcPts val="0"/>
              </a:spcAft>
              <a:buClr>
                <a:srgbClr val="888888"/>
              </a:buClr>
              <a:buSzPts val="2800"/>
              <a:buNone/>
              <a:defRPr>
                <a:solidFill>
                  <a:srgbClr val="888888"/>
                </a:solidFill>
              </a:defRPr>
            </a:lvl2pPr>
            <a:lvl3pPr lvl="2" algn="ctr" rtl="0">
              <a:spcBef>
                <a:spcPts val="240"/>
              </a:spcBef>
              <a:spcAft>
                <a:spcPts val="0"/>
              </a:spcAft>
              <a:buClr>
                <a:srgbClr val="888888"/>
              </a:buClr>
              <a:buSzPts val="2400"/>
              <a:buNone/>
              <a:defRPr>
                <a:solidFill>
                  <a:srgbClr val="888888"/>
                </a:solidFill>
              </a:defRPr>
            </a:lvl3pPr>
            <a:lvl4pPr lvl="3" algn="ctr" rtl="0">
              <a:spcBef>
                <a:spcPts val="200"/>
              </a:spcBef>
              <a:spcAft>
                <a:spcPts val="0"/>
              </a:spcAft>
              <a:buClr>
                <a:srgbClr val="888888"/>
              </a:buClr>
              <a:buSzPts val="2000"/>
              <a:buNone/>
              <a:defRPr>
                <a:solidFill>
                  <a:srgbClr val="888888"/>
                </a:solidFill>
              </a:defRPr>
            </a:lvl4pPr>
            <a:lvl5pPr lvl="4" algn="ctr" rtl="0">
              <a:spcBef>
                <a:spcPts val="200"/>
              </a:spcBef>
              <a:spcAft>
                <a:spcPts val="0"/>
              </a:spcAft>
              <a:buClr>
                <a:srgbClr val="888888"/>
              </a:buClr>
              <a:buSzPts val="2000"/>
              <a:buNone/>
              <a:defRPr>
                <a:solidFill>
                  <a:srgbClr val="888888"/>
                </a:solidFill>
              </a:defRPr>
            </a:lvl5pPr>
            <a:lvl6pPr lvl="5" algn="ctr" rtl="0">
              <a:spcBef>
                <a:spcPts val="200"/>
              </a:spcBef>
              <a:spcAft>
                <a:spcPts val="0"/>
              </a:spcAft>
              <a:buClr>
                <a:srgbClr val="888888"/>
              </a:buClr>
              <a:buSzPts val="2000"/>
              <a:buNone/>
              <a:defRPr>
                <a:solidFill>
                  <a:srgbClr val="888888"/>
                </a:solidFill>
              </a:defRPr>
            </a:lvl6pPr>
            <a:lvl7pPr lvl="6" algn="ctr" rtl="0">
              <a:spcBef>
                <a:spcPts val="200"/>
              </a:spcBef>
              <a:spcAft>
                <a:spcPts val="0"/>
              </a:spcAft>
              <a:buClr>
                <a:srgbClr val="888888"/>
              </a:buClr>
              <a:buSzPts val="2000"/>
              <a:buNone/>
              <a:defRPr>
                <a:solidFill>
                  <a:srgbClr val="888888"/>
                </a:solidFill>
              </a:defRPr>
            </a:lvl7pPr>
            <a:lvl8pPr lvl="7" algn="ctr" rtl="0">
              <a:spcBef>
                <a:spcPts val="200"/>
              </a:spcBef>
              <a:spcAft>
                <a:spcPts val="0"/>
              </a:spcAft>
              <a:buClr>
                <a:srgbClr val="888888"/>
              </a:buClr>
              <a:buSzPts val="2000"/>
              <a:buNone/>
              <a:defRPr>
                <a:solidFill>
                  <a:srgbClr val="888888"/>
                </a:solidFill>
              </a:defRPr>
            </a:lvl8pPr>
            <a:lvl9pPr lvl="8" algn="ctr" rtl="0">
              <a:spcBef>
                <a:spcPts val="200"/>
              </a:spcBef>
              <a:spcAft>
                <a:spcPts val="0"/>
              </a:spcAft>
              <a:buClr>
                <a:srgbClr val="888888"/>
              </a:buClr>
              <a:buSzPts val="2000"/>
              <a:buNone/>
              <a:defRPr>
                <a:solidFill>
                  <a:srgbClr val="888888"/>
                </a:solidFill>
              </a:defRPr>
            </a:lvl9pPr>
          </a:lstStyle>
          <a:p>
            <a:r>
              <a:rPr lang="zh-TW" altLang="en-US"/>
              <a:t>按一下以編輯母片子標題樣式</a:t>
            </a:r>
            <a:endParaRPr/>
          </a:p>
        </p:txBody>
      </p:sp>
      <p:sp>
        <p:nvSpPr>
          <p:cNvPr id="74" name="Google Shape;74;p6"/>
          <p:cNvSpPr txBox="1">
            <a:spLocks noGrp="1"/>
          </p:cNvSpPr>
          <p:nvPr>
            <p:ph type="subTitle" idx="4"/>
          </p:nvPr>
        </p:nvSpPr>
        <p:spPr>
          <a:xfrm>
            <a:off x="6842400" y="4162738"/>
            <a:ext cx="2059500" cy="701550"/>
          </a:xfrm>
          <a:prstGeom prst="rect">
            <a:avLst/>
          </a:prstGeom>
          <a:noFill/>
          <a:ln>
            <a:noFill/>
          </a:ln>
        </p:spPr>
        <p:txBody>
          <a:bodyPr spcFirstLastPara="1" wrap="square" lIns="91425" tIns="45700" rIns="91425" bIns="45700" anchor="t" anchorCtr="0">
            <a:normAutofit/>
          </a:bodyPr>
          <a:lstStyle>
            <a:lvl1pPr lvl="0" algn="ctr" rtl="0">
              <a:spcBef>
                <a:spcPts val="320"/>
              </a:spcBef>
              <a:spcAft>
                <a:spcPts val="0"/>
              </a:spcAft>
              <a:buSzPts val="3950"/>
              <a:buNone/>
              <a:defRPr sz="1975"/>
            </a:lvl1pPr>
            <a:lvl2pPr lvl="1" algn="ctr" rtl="0">
              <a:spcBef>
                <a:spcPts val="280"/>
              </a:spcBef>
              <a:spcAft>
                <a:spcPts val="0"/>
              </a:spcAft>
              <a:buClr>
                <a:srgbClr val="888888"/>
              </a:buClr>
              <a:buSzPts val="2800"/>
              <a:buNone/>
              <a:defRPr>
                <a:solidFill>
                  <a:srgbClr val="888888"/>
                </a:solidFill>
              </a:defRPr>
            </a:lvl2pPr>
            <a:lvl3pPr lvl="2" algn="ctr" rtl="0">
              <a:spcBef>
                <a:spcPts val="240"/>
              </a:spcBef>
              <a:spcAft>
                <a:spcPts val="0"/>
              </a:spcAft>
              <a:buClr>
                <a:srgbClr val="888888"/>
              </a:buClr>
              <a:buSzPts val="2400"/>
              <a:buNone/>
              <a:defRPr>
                <a:solidFill>
                  <a:srgbClr val="888888"/>
                </a:solidFill>
              </a:defRPr>
            </a:lvl3pPr>
            <a:lvl4pPr lvl="3" algn="ctr" rtl="0">
              <a:spcBef>
                <a:spcPts val="200"/>
              </a:spcBef>
              <a:spcAft>
                <a:spcPts val="0"/>
              </a:spcAft>
              <a:buClr>
                <a:srgbClr val="888888"/>
              </a:buClr>
              <a:buSzPts val="2000"/>
              <a:buNone/>
              <a:defRPr>
                <a:solidFill>
                  <a:srgbClr val="888888"/>
                </a:solidFill>
              </a:defRPr>
            </a:lvl4pPr>
            <a:lvl5pPr lvl="4" algn="ctr" rtl="0">
              <a:spcBef>
                <a:spcPts val="200"/>
              </a:spcBef>
              <a:spcAft>
                <a:spcPts val="0"/>
              </a:spcAft>
              <a:buClr>
                <a:srgbClr val="888888"/>
              </a:buClr>
              <a:buSzPts val="2000"/>
              <a:buNone/>
              <a:defRPr>
                <a:solidFill>
                  <a:srgbClr val="888888"/>
                </a:solidFill>
              </a:defRPr>
            </a:lvl5pPr>
            <a:lvl6pPr lvl="5" algn="ctr" rtl="0">
              <a:spcBef>
                <a:spcPts val="200"/>
              </a:spcBef>
              <a:spcAft>
                <a:spcPts val="0"/>
              </a:spcAft>
              <a:buClr>
                <a:srgbClr val="888888"/>
              </a:buClr>
              <a:buSzPts val="2000"/>
              <a:buNone/>
              <a:defRPr>
                <a:solidFill>
                  <a:srgbClr val="888888"/>
                </a:solidFill>
              </a:defRPr>
            </a:lvl6pPr>
            <a:lvl7pPr lvl="6" algn="ctr" rtl="0">
              <a:spcBef>
                <a:spcPts val="200"/>
              </a:spcBef>
              <a:spcAft>
                <a:spcPts val="0"/>
              </a:spcAft>
              <a:buClr>
                <a:srgbClr val="888888"/>
              </a:buClr>
              <a:buSzPts val="2000"/>
              <a:buNone/>
              <a:defRPr>
                <a:solidFill>
                  <a:srgbClr val="888888"/>
                </a:solidFill>
              </a:defRPr>
            </a:lvl7pPr>
            <a:lvl8pPr lvl="7" algn="ctr" rtl="0">
              <a:spcBef>
                <a:spcPts val="200"/>
              </a:spcBef>
              <a:spcAft>
                <a:spcPts val="0"/>
              </a:spcAft>
              <a:buClr>
                <a:srgbClr val="888888"/>
              </a:buClr>
              <a:buSzPts val="2000"/>
              <a:buNone/>
              <a:defRPr>
                <a:solidFill>
                  <a:srgbClr val="888888"/>
                </a:solidFill>
              </a:defRPr>
            </a:lvl8pPr>
            <a:lvl9pPr lvl="8" algn="ctr" rtl="0">
              <a:spcBef>
                <a:spcPts val="200"/>
              </a:spcBef>
              <a:spcAft>
                <a:spcPts val="0"/>
              </a:spcAft>
              <a:buClr>
                <a:srgbClr val="888888"/>
              </a:buClr>
              <a:buSzPts val="2000"/>
              <a:buNone/>
              <a:defRPr>
                <a:solidFill>
                  <a:srgbClr val="888888"/>
                </a:solidFill>
              </a:defRPr>
            </a:lvl9pPr>
          </a:lstStyle>
          <a:p>
            <a:r>
              <a:rPr lang="zh-TW" altLang="en-US"/>
              <a:t>按一下以編輯母片子標題樣式</a:t>
            </a:r>
            <a:endParaRPr/>
          </a:p>
        </p:txBody>
      </p:sp>
      <p:sp>
        <p:nvSpPr>
          <p:cNvPr id="75" name="Google Shape;75;p6"/>
          <p:cNvSpPr txBox="1">
            <a:spLocks noGrp="1"/>
          </p:cNvSpPr>
          <p:nvPr>
            <p:ph type="subTitle" idx="5"/>
          </p:nvPr>
        </p:nvSpPr>
        <p:spPr>
          <a:xfrm>
            <a:off x="6842400" y="1695763"/>
            <a:ext cx="2059500" cy="701550"/>
          </a:xfrm>
          <a:prstGeom prst="rect">
            <a:avLst/>
          </a:prstGeom>
          <a:noFill/>
          <a:ln>
            <a:noFill/>
          </a:ln>
        </p:spPr>
        <p:txBody>
          <a:bodyPr spcFirstLastPara="1" wrap="square" lIns="91425" tIns="45700" rIns="91425" bIns="45700" anchor="t" anchorCtr="0">
            <a:normAutofit/>
          </a:bodyPr>
          <a:lstStyle>
            <a:lvl1pPr lvl="0" algn="ctr" rtl="0">
              <a:spcBef>
                <a:spcPts val="320"/>
              </a:spcBef>
              <a:spcAft>
                <a:spcPts val="0"/>
              </a:spcAft>
              <a:buClr>
                <a:schemeClr val="lt2"/>
              </a:buClr>
              <a:buSzPts val="3950"/>
              <a:buNone/>
              <a:defRPr sz="1975">
                <a:solidFill>
                  <a:schemeClr val="lt2"/>
                </a:solidFill>
              </a:defRPr>
            </a:lvl1pPr>
            <a:lvl2pPr lvl="1" algn="ctr" rtl="0">
              <a:spcBef>
                <a:spcPts val="280"/>
              </a:spcBef>
              <a:spcAft>
                <a:spcPts val="0"/>
              </a:spcAft>
              <a:buClr>
                <a:srgbClr val="888888"/>
              </a:buClr>
              <a:buSzPts val="2800"/>
              <a:buNone/>
              <a:defRPr>
                <a:solidFill>
                  <a:srgbClr val="888888"/>
                </a:solidFill>
              </a:defRPr>
            </a:lvl2pPr>
            <a:lvl3pPr lvl="2" algn="ctr" rtl="0">
              <a:spcBef>
                <a:spcPts val="240"/>
              </a:spcBef>
              <a:spcAft>
                <a:spcPts val="0"/>
              </a:spcAft>
              <a:buClr>
                <a:srgbClr val="888888"/>
              </a:buClr>
              <a:buSzPts val="2400"/>
              <a:buNone/>
              <a:defRPr>
                <a:solidFill>
                  <a:srgbClr val="888888"/>
                </a:solidFill>
              </a:defRPr>
            </a:lvl3pPr>
            <a:lvl4pPr lvl="3" algn="ctr" rtl="0">
              <a:spcBef>
                <a:spcPts val="200"/>
              </a:spcBef>
              <a:spcAft>
                <a:spcPts val="0"/>
              </a:spcAft>
              <a:buClr>
                <a:srgbClr val="888888"/>
              </a:buClr>
              <a:buSzPts val="2000"/>
              <a:buNone/>
              <a:defRPr>
                <a:solidFill>
                  <a:srgbClr val="888888"/>
                </a:solidFill>
              </a:defRPr>
            </a:lvl4pPr>
            <a:lvl5pPr lvl="4" algn="ctr" rtl="0">
              <a:spcBef>
                <a:spcPts val="200"/>
              </a:spcBef>
              <a:spcAft>
                <a:spcPts val="0"/>
              </a:spcAft>
              <a:buClr>
                <a:srgbClr val="888888"/>
              </a:buClr>
              <a:buSzPts val="2000"/>
              <a:buNone/>
              <a:defRPr>
                <a:solidFill>
                  <a:srgbClr val="888888"/>
                </a:solidFill>
              </a:defRPr>
            </a:lvl5pPr>
            <a:lvl6pPr lvl="5" algn="ctr" rtl="0">
              <a:spcBef>
                <a:spcPts val="200"/>
              </a:spcBef>
              <a:spcAft>
                <a:spcPts val="0"/>
              </a:spcAft>
              <a:buClr>
                <a:srgbClr val="888888"/>
              </a:buClr>
              <a:buSzPts val="2000"/>
              <a:buNone/>
              <a:defRPr>
                <a:solidFill>
                  <a:srgbClr val="888888"/>
                </a:solidFill>
              </a:defRPr>
            </a:lvl6pPr>
            <a:lvl7pPr lvl="6" algn="ctr" rtl="0">
              <a:spcBef>
                <a:spcPts val="200"/>
              </a:spcBef>
              <a:spcAft>
                <a:spcPts val="0"/>
              </a:spcAft>
              <a:buClr>
                <a:srgbClr val="888888"/>
              </a:buClr>
              <a:buSzPts val="2000"/>
              <a:buNone/>
              <a:defRPr>
                <a:solidFill>
                  <a:srgbClr val="888888"/>
                </a:solidFill>
              </a:defRPr>
            </a:lvl7pPr>
            <a:lvl8pPr lvl="7" algn="ctr" rtl="0">
              <a:spcBef>
                <a:spcPts val="200"/>
              </a:spcBef>
              <a:spcAft>
                <a:spcPts val="0"/>
              </a:spcAft>
              <a:buClr>
                <a:srgbClr val="888888"/>
              </a:buClr>
              <a:buSzPts val="2000"/>
              <a:buNone/>
              <a:defRPr>
                <a:solidFill>
                  <a:srgbClr val="888888"/>
                </a:solidFill>
              </a:defRPr>
            </a:lvl8pPr>
            <a:lvl9pPr lvl="8" algn="ctr" rtl="0">
              <a:spcBef>
                <a:spcPts val="200"/>
              </a:spcBef>
              <a:spcAft>
                <a:spcPts val="0"/>
              </a:spcAft>
              <a:buClr>
                <a:srgbClr val="888888"/>
              </a:buClr>
              <a:buSzPts val="2000"/>
              <a:buNone/>
              <a:defRPr>
                <a:solidFill>
                  <a:srgbClr val="888888"/>
                </a:solidFill>
              </a:defRPr>
            </a:lvl9pPr>
          </a:lstStyle>
          <a:p>
            <a:r>
              <a:rPr lang="zh-TW" altLang="en-US"/>
              <a:t>按一下以編輯母片子標題樣式</a:t>
            </a:r>
            <a:endParaRPr/>
          </a:p>
        </p:txBody>
      </p:sp>
    </p:spTree>
    <p:extLst>
      <p:ext uri="{BB962C8B-B14F-4D97-AF65-F5344CB8AC3E}">
        <p14:creationId xmlns:p14="http://schemas.microsoft.com/office/powerpoint/2010/main" val="47231165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3">
  <p:cSld name="Content 3">
    <p:bg>
      <p:bgPr>
        <a:solidFill>
          <a:schemeClr val="accent4"/>
        </a:solidFill>
        <a:effectLst/>
      </p:bgPr>
    </p:bg>
    <p:spTree>
      <p:nvGrpSpPr>
        <p:cNvPr id="1" name="Shape 122"/>
        <p:cNvGrpSpPr/>
        <p:nvPr/>
      </p:nvGrpSpPr>
      <p:grpSpPr>
        <a:xfrm>
          <a:off x="0" y="0"/>
          <a:ext cx="0" cy="0"/>
          <a:chOff x="0" y="0"/>
          <a:chExt cx="0" cy="0"/>
        </a:xfrm>
      </p:grpSpPr>
      <p:sp>
        <p:nvSpPr>
          <p:cNvPr id="123" name="Google Shape;123;p10"/>
          <p:cNvSpPr txBox="1">
            <a:spLocks noGrp="1"/>
          </p:cNvSpPr>
          <p:nvPr>
            <p:ph type="ctrTitle"/>
          </p:nvPr>
        </p:nvSpPr>
        <p:spPr>
          <a:xfrm>
            <a:off x="514350" y="343312"/>
            <a:ext cx="7924350" cy="10773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SzPts val="6950"/>
              <a:buNone/>
              <a:defRPr sz="3475"/>
            </a:lvl1pPr>
            <a:lvl2pPr lvl="1" rtl="0">
              <a:spcBef>
                <a:spcPts val="0"/>
              </a:spcBef>
              <a:spcAft>
                <a:spcPts val="0"/>
              </a:spcAft>
              <a:buSzPts val="9000"/>
              <a:buNone/>
              <a:defRPr sz="4500"/>
            </a:lvl2pPr>
            <a:lvl3pPr lvl="2" rtl="0">
              <a:spcBef>
                <a:spcPts val="0"/>
              </a:spcBef>
              <a:spcAft>
                <a:spcPts val="0"/>
              </a:spcAft>
              <a:buSzPts val="9000"/>
              <a:buNone/>
              <a:defRPr sz="4500"/>
            </a:lvl3pPr>
            <a:lvl4pPr lvl="3" rtl="0">
              <a:spcBef>
                <a:spcPts val="0"/>
              </a:spcBef>
              <a:spcAft>
                <a:spcPts val="0"/>
              </a:spcAft>
              <a:buSzPts val="9000"/>
              <a:buNone/>
              <a:defRPr sz="4500"/>
            </a:lvl4pPr>
            <a:lvl5pPr lvl="4" rtl="0">
              <a:spcBef>
                <a:spcPts val="0"/>
              </a:spcBef>
              <a:spcAft>
                <a:spcPts val="0"/>
              </a:spcAft>
              <a:buSzPts val="9000"/>
              <a:buNone/>
              <a:defRPr sz="4500"/>
            </a:lvl5pPr>
            <a:lvl6pPr lvl="5" rtl="0">
              <a:spcBef>
                <a:spcPts val="0"/>
              </a:spcBef>
              <a:spcAft>
                <a:spcPts val="0"/>
              </a:spcAft>
              <a:buSzPts val="9000"/>
              <a:buNone/>
              <a:defRPr sz="4500"/>
            </a:lvl6pPr>
            <a:lvl7pPr lvl="6" rtl="0">
              <a:spcBef>
                <a:spcPts val="0"/>
              </a:spcBef>
              <a:spcAft>
                <a:spcPts val="0"/>
              </a:spcAft>
              <a:buSzPts val="9000"/>
              <a:buNone/>
              <a:defRPr sz="4500"/>
            </a:lvl7pPr>
            <a:lvl8pPr lvl="7" rtl="0">
              <a:spcBef>
                <a:spcPts val="0"/>
              </a:spcBef>
              <a:spcAft>
                <a:spcPts val="0"/>
              </a:spcAft>
              <a:buSzPts val="9000"/>
              <a:buNone/>
              <a:defRPr sz="4500"/>
            </a:lvl8pPr>
            <a:lvl9pPr lvl="8" rtl="0">
              <a:spcBef>
                <a:spcPts val="0"/>
              </a:spcBef>
              <a:spcAft>
                <a:spcPts val="0"/>
              </a:spcAft>
              <a:buSzPts val="9000"/>
              <a:buNone/>
              <a:defRPr sz="4500"/>
            </a:lvl9pPr>
          </a:lstStyle>
          <a:p>
            <a:r>
              <a:rPr lang="zh-TW" altLang="en-US"/>
              <a:t>按一下以編輯母片標題樣式</a:t>
            </a:r>
            <a:endParaRPr/>
          </a:p>
        </p:txBody>
      </p:sp>
      <p:sp>
        <p:nvSpPr>
          <p:cNvPr id="124" name="Google Shape;124;p10"/>
          <p:cNvSpPr txBox="1">
            <a:spLocks noGrp="1"/>
          </p:cNvSpPr>
          <p:nvPr>
            <p:ph type="body" idx="1"/>
          </p:nvPr>
        </p:nvSpPr>
        <p:spPr>
          <a:xfrm>
            <a:off x="514344" y="2288388"/>
            <a:ext cx="3228450" cy="2263050"/>
          </a:xfrm>
          <a:prstGeom prst="rect">
            <a:avLst/>
          </a:prstGeom>
          <a:noFill/>
          <a:ln>
            <a:noFill/>
          </a:ln>
        </p:spPr>
        <p:txBody>
          <a:bodyPr spcFirstLastPara="1" wrap="square" lIns="91425" tIns="45700" rIns="91425" bIns="45700" anchor="t" anchorCtr="0">
            <a:normAutofit/>
          </a:bodyPr>
          <a:lstStyle>
            <a:lvl1pPr marL="228600" marR="0" lvl="0" indent="-215900" rtl="0">
              <a:spcBef>
                <a:spcPts val="320"/>
              </a:spcBef>
              <a:spcAft>
                <a:spcPts val="0"/>
              </a:spcAft>
              <a:buClr>
                <a:schemeClr val="dk1"/>
              </a:buClr>
              <a:buSzPts val="3200"/>
              <a:buFont typeface="Nunito ExtraBold"/>
              <a:buChar char="•"/>
              <a:defRPr sz="1600" i="0" u="none" strike="noStrike" cap="none">
                <a:solidFill>
                  <a:schemeClr val="dk1"/>
                </a:solidFill>
                <a:latin typeface="Nunito ExtraBold"/>
                <a:ea typeface="Nunito ExtraBold"/>
                <a:cs typeface="Nunito ExtraBold"/>
                <a:sym typeface="Nunito ExtraBold"/>
              </a:defRPr>
            </a:lvl1pPr>
            <a:lvl2pPr marL="457200" marR="0" lvl="1" indent="-203200" rtl="0">
              <a:spcBef>
                <a:spcPts val="280"/>
              </a:spcBef>
              <a:spcAft>
                <a:spcPts val="0"/>
              </a:spcAft>
              <a:buClr>
                <a:schemeClr val="dk1"/>
              </a:buClr>
              <a:buSzPts val="2800"/>
              <a:buFont typeface="Nunito"/>
              <a:buChar char="–"/>
              <a:defRPr sz="1400" i="0" u="none" strike="noStrike" cap="none">
                <a:solidFill>
                  <a:schemeClr val="dk1"/>
                </a:solidFill>
                <a:latin typeface="Nunito"/>
                <a:ea typeface="Nunito"/>
                <a:cs typeface="Nunito"/>
                <a:sym typeface="Nunito"/>
              </a:defRPr>
            </a:lvl2pPr>
            <a:lvl3pPr marL="685800" marR="0" lvl="2" indent="-190500" rtl="0">
              <a:spcBef>
                <a:spcPts val="240"/>
              </a:spcBef>
              <a:spcAft>
                <a:spcPts val="0"/>
              </a:spcAft>
              <a:buClr>
                <a:schemeClr val="dk1"/>
              </a:buClr>
              <a:buSzPts val="2400"/>
              <a:buFont typeface="Nunito"/>
              <a:buChar char="•"/>
              <a:defRPr sz="1200" i="0" u="none" strike="noStrike" cap="none">
                <a:solidFill>
                  <a:schemeClr val="dk1"/>
                </a:solidFill>
                <a:latin typeface="Nunito"/>
                <a:ea typeface="Nunito"/>
                <a:cs typeface="Nunito"/>
                <a:sym typeface="Nunito"/>
              </a:defRPr>
            </a:lvl3pPr>
            <a:lvl4pPr marL="914400" marR="0" lvl="3" indent="-177800"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4pPr>
            <a:lvl5pPr marL="1143000" marR="0" lvl="4" indent="-177800"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5pPr>
            <a:lvl6pPr marL="1371600" marR="0" lvl="5" indent="-177800"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6pPr>
            <a:lvl7pPr marL="1600200" marR="0" lvl="6" indent="-177800"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7pPr>
            <a:lvl8pPr marL="1828800" marR="0" lvl="7" indent="-177800"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8pPr>
            <a:lvl9pPr marL="2057400" marR="0" lvl="8" indent="-177800" rtl="0">
              <a:spcBef>
                <a:spcPts val="200"/>
              </a:spcBef>
              <a:spcAft>
                <a:spcPts val="0"/>
              </a:spcAft>
              <a:buClr>
                <a:schemeClr val="dk1"/>
              </a:buClr>
              <a:buSzPts val="2000"/>
              <a:buFont typeface="Nunito"/>
              <a:buChar char="•"/>
              <a:defRPr sz="1000" i="0" u="none" strike="noStrike" cap="none">
                <a:solidFill>
                  <a:schemeClr val="dk1"/>
                </a:solidFill>
                <a:latin typeface="Nunito"/>
                <a:ea typeface="Nunito"/>
                <a:cs typeface="Nunito"/>
                <a:sym typeface="Nunito"/>
              </a:defRPr>
            </a:lvl9pPr>
          </a:lstStyle>
          <a:p>
            <a:pPr lvl="0"/>
            <a:r>
              <a:rPr lang="zh-TW" altLang="en-US"/>
              <a:t>按一下以編輯母片文字樣式</a:t>
            </a:r>
          </a:p>
        </p:txBody>
      </p:sp>
      <p:sp>
        <p:nvSpPr>
          <p:cNvPr id="125" name="Google Shape;125;p10"/>
          <p:cNvSpPr txBox="1">
            <a:spLocks noGrp="1"/>
          </p:cNvSpPr>
          <p:nvPr>
            <p:ph type="subTitle" idx="2"/>
          </p:nvPr>
        </p:nvSpPr>
        <p:spPr>
          <a:xfrm>
            <a:off x="588000" y="1501575"/>
            <a:ext cx="7760550" cy="431850"/>
          </a:xfrm>
          <a:prstGeom prst="rect">
            <a:avLst/>
          </a:prstGeom>
          <a:noFill/>
          <a:ln>
            <a:noFill/>
          </a:ln>
        </p:spPr>
        <p:txBody>
          <a:bodyPr spcFirstLastPara="1" wrap="square" lIns="91425" tIns="45700" rIns="91425" bIns="45700" anchor="t" anchorCtr="0">
            <a:normAutofit/>
          </a:bodyPr>
          <a:lstStyle>
            <a:lvl1pPr lvl="0" rtl="0">
              <a:spcBef>
                <a:spcPts val="320"/>
              </a:spcBef>
              <a:spcAft>
                <a:spcPts val="0"/>
              </a:spcAft>
              <a:buSzPts val="3500"/>
              <a:buFont typeface="Nunito Black"/>
              <a:buNone/>
              <a:defRPr sz="1750">
                <a:latin typeface="Nunito Black"/>
                <a:ea typeface="Nunito Black"/>
                <a:cs typeface="Nunito Black"/>
                <a:sym typeface="Nunito Black"/>
              </a:defRPr>
            </a:lvl1pPr>
            <a:lvl2pPr lvl="1" rtl="0">
              <a:spcBef>
                <a:spcPts val="280"/>
              </a:spcBef>
              <a:spcAft>
                <a:spcPts val="0"/>
              </a:spcAft>
              <a:buClr>
                <a:srgbClr val="888888"/>
              </a:buClr>
              <a:buSzPts val="2800"/>
              <a:buNone/>
              <a:defRPr>
                <a:solidFill>
                  <a:srgbClr val="888888"/>
                </a:solidFill>
              </a:defRPr>
            </a:lvl2pPr>
            <a:lvl3pPr lvl="2" rtl="0">
              <a:spcBef>
                <a:spcPts val="240"/>
              </a:spcBef>
              <a:spcAft>
                <a:spcPts val="0"/>
              </a:spcAft>
              <a:buClr>
                <a:srgbClr val="888888"/>
              </a:buClr>
              <a:buSzPts val="2400"/>
              <a:buNone/>
              <a:defRPr>
                <a:solidFill>
                  <a:srgbClr val="888888"/>
                </a:solidFill>
              </a:defRPr>
            </a:lvl3pPr>
            <a:lvl4pPr lvl="3" rtl="0">
              <a:spcBef>
                <a:spcPts val="200"/>
              </a:spcBef>
              <a:spcAft>
                <a:spcPts val="0"/>
              </a:spcAft>
              <a:buClr>
                <a:srgbClr val="888888"/>
              </a:buClr>
              <a:buSzPts val="2000"/>
              <a:buNone/>
              <a:defRPr>
                <a:solidFill>
                  <a:srgbClr val="888888"/>
                </a:solidFill>
              </a:defRPr>
            </a:lvl4pPr>
            <a:lvl5pPr lvl="4" rtl="0">
              <a:spcBef>
                <a:spcPts val="200"/>
              </a:spcBef>
              <a:spcAft>
                <a:spcPts val="0"/>
              </a:spcAft>
              <a:buClr>
                <a:srgbClr val="888888"/>
              </a:buClr>
              <a:buSzPts val="2000"/>
              <a:buNone/>
              <a:defRPr>
                <a:solidFill>
                  <a:srgbClr val="888888"/>
                </a:solidFill>
              </a:defRPr>
            </a:lvl5pPr>
            <a:lvl6pPr lvl="5" rtl="0">
              <a:spcBef>
                <a:spcPts val="200"/>
              </a:spcBef>
              <a:spcAft>
                <a:spcPts val="0"/>
              </a:spcAft>
              <a:buClr>
                <a:srgbClr val="888888"/>
              </a:buClr>
              <a:buSzPts val="2000"/>
              <a:buNone/>
              <a:defRPr>
                <a:solidFill>
                  <a:srgbClr val="888888"/>
                </a:solidFill>
              </a:defRPr>
            </a:lvl6pPr>
            <a:lvl7pPr lvl="6" rtl="0">
              <a:spcBef>
                <a:spcPts val="200"/>
              </a:spcBef>
              <a:spcAft>
                <a:spcPts val="0"/>
              </a:spcAft>
              <a:buClr>
                <a:srgbClr val="888888"/>
              </a:buClr>
              <a:buSzPts val="2000"/>
              <a:buNone/>
              <a:defRPr>
                <a:solidFill>
                  <a:srgbClr val="888888"/>
                </a:solidFill>
              </a:defRPr>
            </a:lvl7pPr>
            <a:lvl8pPr lvl="7" rtl="0">
              <a:spcBef>
                <a:spcPts val="200"/>
              </a:spcBef>
              <a:spcAft>
                <a:spcPts val="0"/>
              </a:spcAft>
              <a:buClr>
                <a:srgbClr val="888888"/>
              </a:buClr>
              <a:buSzPts val="2000"/>
              <a:buNone/>
              <a:defRPr>
                <a:solidFill>
                  <a:srgbClr val="888888"/>
                </a:solidFill>
              </a:defRPr>
            </a:lvl8pPr>
            <a:lvl9pPr lvl="8" rtl="0">
              <a:spcBef>
                <a:spcPts val="200"/>
              </a:spcBef>
              <a:spcAft>
                <a:spcPts val="0"/>
              </a:spcAft>
              <a:buClr>
                <a:srgbClr val="888888"/>
              </a:buClr>
              <a:buSzPts val="2000"/>
              <a:buNone/>
              <a:defRPr>
                <a:solidFill>
                  <a:srgbClr val="888888"/>
                </a:solidFill>
              </a:defRPr>
            </a:lvl9pPr>
          </a:lstStyle>
          <a:p>
            <a:r>
              <a:rPr lang="zh-TW" altLang="en-US"/>
              <a:t>按一下以編輯母片子標題樣式</a:t>
            </a:r>
            <a:endParaRPr/>
          </a:p>
        </p:txBody>
      </p:sp>
    </p:spTree>
    <p:extLst>
      <p:ext uri="{BB962C8B-B14F-4D97-AF65-F5344CB8AC3E}">
        <p14:creationId xmlns:p14="http://schemas.microsoft.com/office/powerpoint/2010/main" val="11098119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145"/>
        <p:cNvGrpSpPr/>
        <p:nvPr/>
      </p:nvGrpSpPr>
      <p:grpSpPr>
        <a:xfrm>
          <a:off x="0" y="0"/>
          <a:ext cx="0" cy="0"/>
          <a:chOff x="0" y="0"/>
          <a:chExt cx="0" cy="0"/>
        </a:xfrm>
      </p:grpSpPr>
      <p:sp>
        <p:nvSpPr>
          <p:cNvPr id="146" name="Google Shape;146;p13"/>
          <p:cNvSpPr/>
          <p:nvPr/>
        </p:nvSpPr>
        <p:spPr>
          <a:xfrm rot="-2912686">
            <a:off x="552727" y="-268290"/>
            <a:ext cx="2278446" cy="1578342"/>
          </a:xfrm>
          <a:custGeom>
            <a:avLst/>
            <a:gdLst/>
            <a:ahLst/>
            <a:cxnLst/>
            <a:rect l="l" t="t" r="r" b="b"/>
            <a:pathLst>
              <a:path w="4553691" h="3154466" extrusionOk="0">
                <a:moveTo>
                  <a:pt x="0" y="0"/>
                </a:moveTo>
                <a:lnTo>
                  <a:pt x="4553691" y="0"/>
                </a:lnTo>
                <a:lnTo>
                  <a:pt x="4553691" y="3154465"/>
                </a:lnTo>
                <a:lnTo>
                  <a:pt x="0" y="3154465"/>
                </a:lnTo>
                <a:lnTo>
                  <a:pt x="0" y="0"/>
                </a:lnTo>
                <a:close/>
              </a:path>
            </a:pathLst>
          </a:custGeom>
          <a:blipFill rotWithShape="1">
            <a:blip r:embed="rId2">
              <a:alphaModFix/>
            </a:blip>
            <a:stretch>
              <a:fillRect/>
            </a:stretch>
          </a:blipFill>
          <a:ln>
            <a:noFill/>
          </a:ln>
        </p:spPr>
      </p:sp>
      <p:pic>
        <p:nvPicPr>
          <p:cNvPr id="147" name="Google Shape;147;p13"/>
          <p:cNvPicPr preferRelativeResize="0"/>
          <p:nvPr/>
        </p:nvPicPr>
        <p:blipFill rotWithShape="1">
          <a:blip r:embed="rId3">
            <a:alphaModFix/>
          </a:blip>
          <a:srcRect r="3633" b="21771"/>
          <a:stretch/>
        </p:blipFill>
        <p:spPr>
          <a:xfrm>
            <a:off x="-27806" y="3350813"/>
            <a:ext cx="9199613" cy="1792688"/>
          </a:xfrm>
          <a:prstGeom prst="rect">
            <a:avLst/>
          </a:prstGeom>
          <a:noFill/>
          <a:ln>
            <a:noFill/>
          </a:ln>
        </p:spPr>
      </p:pic>
      <p:sp>
        <p:nvSpPr>
          <p:cNvPr id="148" name="Google Shape;148;p13"/>
          <p:cNvSpPr txBox="1">
            <a:spLocks noGrp="1"/>
          </p:cNvSpPr>
          <p:nvPr>
            <p:ph type="ctrTitle"/>
          </p:nvPr>
        </p:nvSpPr>
        <p:spPr>
          <a:xfrm>
            <a:off x="966300" y="988013"/>
            <a:ext cx="7211400" cy="2362800"/>
          </a:xfrm>
          <a:prstGeom prst="rect">
            <a:avLst/>
          </a:prstGeom>
          <a:noFill/>
          <a:ln>
            <a:noFill/>
          </a:ln>
        </p:spPr>
        <p:txBody>
          <a:bodyPr spcFirstLastPara="1" wrap="square" lIns="91425" tIns="45700" rIns="91425" bIns="45700" anchor="t" anchorCtr="0">
            <a:normAutofit/>
          </a:bodyPr>
          <a:lstStyle>
            <a:lvl1pPr lvl="0" rtl="0">
              <a:spcBef>
                <a:spcPts val="0"/>
              </a:spcBef>
              <a:spcAft>
                <a:spcPts val="0"/>
              </a:spcAft>
              <a:buClr>
                <a:schemeClr val="accent5"/>
              </a:buClr>
              <a:buSzPts val="6950"/>
              <a:buNone/>
              <a:defRPr sz="3475">
                <a:solidFill>
                  <a:schemeClr val="accent5"/>
                </a:solidFill>
              </a:defRPr>
            </a:lvl1pPr>
            <a:lvl2pPr lvl="1" rtl="0">
              <a:spcBef>
                <a:spcPts val="0"/>
              </a:spcBef>
              <a:spcAft>
                <a:spcPts val="0"/>
              </a:spcAft>
              <a:buSzPts val="9000"/>
              <a:buNone/>
              <a:defRPr sz="4500"/>
            </a:lvl2pPr>
            <a:lvl3pPr lvl="2" rtl="0">
              <a:spcBef>
                <a:spcPts val="0"/>
              </a:spcBef>
              <a:spcAft>
                <a:spcPts val="0"/>
              </a:spcAft>
              <a:buSzPts val="9000"/>
              <a:buNone/>
              <a:defRPr sz="4500"/>
            </a:lvl3pPr>
            <a:lvl4pPr lvl="3" rtl="0">
              <a:spcBef>
                <a:spcPts val="0"/>
              </a:spcBef>
              <a:spcAft>
                <a:spcPts val="0"/>
              </a:spcAft>
              <a:buSzPts val="9000"/>
              <a:buNone/>
              <a:defRPr sz="4500"/>
            </a:lvl4pPr>
            <a:lvl5pPr lvl="4" rtl="0">
              <a:spcBef>
                <a:spcPts val="0"/>
              </a:spcBef>
              <a:spcAft>
                <a:spcPts val="0"/>
              </a:spcAft>
              <a:buSzPts val="9000"/>
              <a:buNone/>
              <a:defRPr sz="4500"/>
            </a:lvl5pPr>
            <a:lvl6pPr lvl="5" rtl="0">
              <a:spcBef>
                <a:spcPts val="0"/>
              </a:spcBef>
              <a:spcAft>
                <a:spcPts val="0"/>
              </a:spcAft>
              <a:buSzPts val="9000"/>
              <a:buNone/>
              <a:defRPr sz="4500"/>
            </a:lvl6pPr>
            <a:lvl7pPr lvl="6" rtl="0">
              <a:spcBef>
                <a:spcPts val="0"/>
              </a:spcBef>
              <a:spcAft>
                <a:spcPts val="0"/>
              </a:spcAft>
              <a:buSzPts val="9000"/>
              <a:buNone/>
              <a:defRPr sz="4500"/>
            </a:lvl7pPr>
            <a:lvl8pPr lvl="7" rtl="0">
              <a:spcBef>
                <a:spcPts val="0"/>
              </a:spcBef>
              <a:spcAft>
                <a:spcPts val="0"/>
              </a:spcAft>
              <a:buSzPts val="9000"/>
              <a:buNone/>
              <a:defRPr sz="4500"/>
            </a:lvl8pPr>
            <a:lvl9pPr lvl="8" rtl="0">
              <a:spcBef>
                <a:spcPts val="0"/>
              </a:spcBef>
              <a:spcAft>
                <a:spcPts val="0"/>
              </a:spcAft>
              <a:buSzPts val="9000"/>
              <a:buNone/>
              <a:defRPr sz="4500"/>
            </a:lvl9pPr>
          </a:lstStyle>
          <a:p>
            <a:r>
              <a:rPr lang="zh-TW" altLang="en-US"/>
              <a:t>按一下以編輯母片標題樣式</a:t>
            </a:r>
            <a:endParaRPr/>
          </a:p>
        </p:txBody>
      </p:sp>
    </p:spTree>
    <p:extLst>
      <p:ext uri="{BB962C8B-B14F-4D97-AF65-F5344CB8AC3E}">
        <p14:creationId xmlns:p14="http://schemas.microsoft.com/office/powerpoint/2010/main" val="2032954897"/>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2">
  <p:cSld name="Section Title 2">
    <p:bg>
      <p:bgPr>
        <a:solidFill>
          <a:schemeClr val="dk2"/>
        </a:solidFill>
        <a:effectLst/>
      </p:bgPr>
    </p:bg>
    <p:spTree>
      <p:nvGrpSpPr>
        <p:cNvPr id="1" name="Shape 149"/>
        <p:cNvGrpSpPr/>
        <p:nvPr/>
      </p:nvGrpSpPr>
      <p:grpSpPr>
        <a:xfrm>
          <a:off x="0" y="0"/>
          <a:ext cx="0" cy="0"/>
          <a:chOff x="0" y="0"/>
          <a:chExt cx="0" cy="0"/>
        </a:xfrm>
      </p:grpSpPr>
      <p:sp>
        <p:nvSpPr>
          <p:cNvPr id="150" name="Google Shape;150;p14"/>
          <p:cNvSpPr/>
          <p:nvPr/>
        </p:nvSpPr>
        <p:spPr>
          <a:xfrm>
            <a:off x="-1029451" y="2391677"/>
            <a:ext cx="4204085" cy="2512334"/>
          </a:xfrm>
          <a:custGeom>
            <a:avLst/>
            <a:gdLst/>
            <a:ahLst/>
            <a:cxnLst/>
            <a:rect l="l" t="t" r="r" b="b"/>
            <a:pathLst>
              <a:path w="8408170" h="5024668" extrusionOk="0">
                <a:moveTo>
                  <a:pt x="0" y="0"/>
                </a:moveTo>
                <a:lnTo>
                  <a:pt x="8408169" y="0"/>
                </a:lnTo>
                <a:lnTo>
                  <a:pt x="8408169" y="5024668"/>
                </a:lnTo>
                <a:lnTo>
                  <a:pt x="0" y="5024668"/>
                </a:lnTo>
                <a:lnTo>
                  <a:pt x="0" y="0"/>
                </a:lnTo>
                <a:close/>
              </a:path>
            </a:pathLst>
          </a:custGeom>
          <a:blipFill rotWithShape="1">
            <a:blip r:embed="rId2">
              <a:alphaModFix/>
            </a:blip>
            <a:stretch>
              <a:fillRect/>
            </a:stretch>
          </a:blipFill>
          <a:ln>
            <a:noFill/>
          </a:ln>
        </p:spPr>
      </p:sp>
      <p:sp>
        <p:nvSpPr>
          <p:cNvPr id="151" name="Google Shape;151;p14"/>
          <p:cNvSpPr/>
          <p:nvPr/>
        </p:nvSpPr>
        <p:spPr>
          <a:xfrm flipH="1">
            <a:off x="5563511" y="-620338"/>
            <a:ext cx="4204085" cy="2512334"/>
          </a:xfrm>
          <a:custGeom>
            <a:avLst/>
            <a:gdLst/>
            <a:ahLst/>
            <a:cxnLst/>
            <a:rect l="l" t="t" r="r" b="b"/>
            <a:pathLst>
              <a:path w="8408170" h="5024668" extrusionOk="0">
                <a:moveTo>
                  <a:pt x="8408170" y="0"/>
                </a:moveTo>
                <a:lnTo>
                  <a:pt x="0" y="0"/>
                </a:lnTo>
                <a:lnTo>
                  <a:pt x="0" y="5024668"/>
                </a:lnTo>
                <a:lnTo>
                  <a:pt x="8408170" y="5024668"/>
                </a:lnTo>
                <a:lnTo>
                  <a:pt x="8408170" y="0"/>
                </a:lnTo>
                <a:close/>
              </a:path>
            </a:pathLst>
          </a:custGeom>
          <a:blipFill rotWithShape="1">
            <a:blip r:embed="rId2">
              <a:alphaModFix/>
            </a:blip>
            <a:stretch>
              <a:fillRect/>
            </a:stretch>
          </a:blipFill>
          <a:ln>
            <a:noFill/>
          </a:ln>
        </p:spPr>
      </p:sp>
      <p:sp>
        <p:nvSpPr>
          <p:cNvPr id="152" name="Google Shape;152;p14"/>
          <p:cNvSpPr/>
          <p:nvPr/>
        </p:nvSpPr>
        <p:spPr>
          <a:xfrm>
            <a:off x="624527" y="1128128"/>
            <a:ext cx="7896195" cy="2976338"/>
          </a:xfrm>
          <a:custGeom>
            <a:avLst/>
            <a:gdLst/>
            <a:ahLst/>
            <a:cxnLst/>
            <a:rect l="l" t="t" r="r" b="b"/>
            <a:pathLst>
              <a:path w="4158628" h="1567525" extrusionOk="0">
                <a:moveTo>
                  <a:pt x="4079210" y="0"/>
                </a:moveTo>
                <a:lnTo>
                  <a:pt x="79418" y="0"/>
                </a:lnTo>
                <a:cubicBezTo>
                  <a:pt x="79418" y="43699"/>
                  <a:pt x="44079" y="79418"/>
                  <a:pt x="0" y="79418"/>
                </a:cubicBezTo>
                <a:lnTo>
                  <a:pt x="0" y="1488107"/>
                </a:lnTo>
                <a:cubicBezTo>
                  <a:pt x="43699" y="1488107"/>
                  <a:pt x="79418" y="1523446"/>
                  <a:pt x="79418" y="1567525"/>
                </a:cubicBezTo>
                <a:lnTo>
                  <a:pt x="4079210" y="1567525"/>
                </a:lnTo>
                <a:cubicBezTo>
                  <a:pt x="4079210" y="1523825"/>
                  <a:pt x="4114548" y="1488107"/>
                  <a:pt x="4158628" y="1488107"/>
                </a:cubicBezTo>
                <a:lnTo>
                  <a:pt x="4158628" y="79418"/>
                </a:lnTo>
                <a:cubicBezTo>
                  <a:pt x="4114928" y="79418"/>
                  <a:pt x="4079210" y="44079"/>
                  <a:pt x="4079210" y="0"/>
                </a:cubicBezTo>
                <a:close/>
              </a:path>
            </a:pathLst>
          </a:custGeom>
          <a:solidFill>
            <a:srgbClr val="FDD4D2"/>
          </a:solidFill>
          <a:ln>
            <a:noFill/>
          </a:ln>
        </p:spPr>
        <p:txBody>
          <a:bodyPr spcFirstLastPara="1" wrap="square" lIns="45713" tIns="45713" rIns="45713" bIns="45713" anchor="ctr" anchorCtr="0">
            <a:noAutofit/>
          </a:bodyPr>
          <a:lstStyle/>
          <a:p>
            <a:pPr marL="0" lvl="0" indent="0" algn="l" rtl="0">
              <a:spcBef>
                <a:spcPts val="0"/>
              </a:spcBef>
              <a:spcAft>
                <a:spcPts val="0"/>
              </a:spcAft>
              <a:buNone/>
            </a:pPr>
            <a:endParaRPr sz="700"/>
          </a:p>
        </p:txBody>
      </p:sp>
      <p:sp>
        <p:nvSpPr>
          <p:cNvPr id="153" name="Google Shape;153;p14"/>
          <p:cNvSpPr/>
          <p:nvPr/>
        </p:nvSpPr>
        <p:spPr>
          <a:xfrm>
            <a:off x="-441684" y="0"/>
            <a:ext cx="1640320" cy="993140"/>
          </a:xfrm>
          <a:custGeom>
            <a:avLst/>
            <a:gdLst/>
            <a:ahLst/>
            <a:cxnLst/>
            <a:rect l="l" t="t" r="r" b="b"/>
            <a:pathLst>
              <a:path w="3280640" h="1986279" extrusionOk="0">
                <a:moveTo>
                  <a:pt x="0" y="0"/>
                </a:moveTo>
                <a:lnTo>
                  <a:pt x="3280641" y="0"/>
                </a:lnTo>
                <a:lnTo>
                  <a:pt x="3280641" y="1986279"/>
                </a:lnTo>
                <a:lnTo>
                  <a:pt x="0" y="1986279"/>
                </a:lnTo>
                <a:lnTo>
                  <a:pt x="0" y="0"/>
                </a:lnTo>
                <a:close/>
              </a:path>
            </a:pathLst>
          </a:custGeom>
          <a:blipFill rotWithShape="1">
            <a:blip r:embed="rId3">
              <a:alphaModFix/>
            </a:blip>
            <a:stretch>
              <a:fillRect/>
            </a:stretch>
          </a:blipFill>
          <a:ln>
            <a:noFill/>
          </a:ln>
        </p:spPr>
      </p:sp>
      <p:sp>
        <p:nvSpPr>
          <p:cNvPr id="154" name="Google Shape;154;p14"/>
          <p:cNvSpPr/>
          <p:nvPr/>
        </p:nvSpPr>
        <p:spPr>
          <a:xfrm rot="700492">
            <a:off x="7416934" y="3608643"/>
            <a:ext cx="1257546" cy="1227822"/>
          </a:xfrm>
          <a:custGeom>
            <a:avLst/>
            <a:gdLst/>
            <a:ahLst/>
            <a:cxnLst/>
            <a:rect l="l" t="t" r="r" b="b"/>
            <a:pathLst>
              <a:path w="2513324" h="2453918" extrusionOk="0">
                <a:moveTo>
                  <a:pt x="0" y="0"/>
                </a:moveTo>
                <a:lnTo>
                  <a:pt x="2513324" y="0"/>
                </a:lnTo>
                <a:lnTo>
                  <a:pt x="2513324" y="2453918"/>
                </a:lnTo>
                <a:lnTo>
                  <a:pt x="0" y="2453918"/>
                </a:lnTo>
                <a:lnTo>
                  <a:pt x="0" y="0"/>
                </a:lnTo>
                <a:close/>
              </a:path>
            </a:pathLst>
          </a:custGeom>
          <a:blipFill rotWithShape="1">
            <a:blip r:embed="rId4">
              <a:alphaModFix/>
            </a:blip>
            <a:stretch>
              <a:fillRect/>
            </a:stretch>
          </a:blipFill>
          <a:ln>
            <a:noFill/>
          </a:ln>
        </p:spPr>
      </p:sp>
      <p:sp>
        <p:nvSpPr>
          <p:cNvPr id="155" name="Google Shape;155;p14"/>
          <p:cNvSpPr txBox="1">
            <a:spLocks noGrp="1"/>
          </p:cNvSpPr>
          <p:nvPr>
            <p:ph type="ctrTitle"/>
          </p:nvPr>
        </p:nvSpPr>
        <p:spPr>
          <a:xfrm>
            <a:off x="1022325" y="1279736"/>
            <a:ext cx="7099350" cy="1792050"/>
          </a:xfrm>
          <a:prstGeom prst="rect">
            <a:avLst/>
          </a:prstGeom>
          <a:noFill/>
          <a:ln>
            <a:noFill/>
          </a:ln>
        </p:spPr>
        <p:txBody>
          <a:bodyPr spcFirstLastPara="1" wrap="square" lIns="91425" tIns="45700" rIns="91425" bIns="45700" anchor="t" anchorCtr="0">
            <a:normAutofit/>
          </a:bodyPr>
          <a:lstStyle>
            <a:lvl1pPr lvl="0" rtl="0">
              <a:spcBef>
                <a:spcPts val="0"/>
              </a:spcBef>
              <a:spcAft>
                <a:spcPts val="0"/>
              </a:spcAft>
              <a:buSzPts val="12000"/>
              <a:buNone/>
              <a:defRPr sz="6000"/>
            </a:lvl1pPr>
            <a:lvl2pPr lvl="1" rtl="0">
              <a:spcBef>
                <a:spcPts val="0"/>
              </a:spcBef>
              <a:spcAft>
                <a:spcPts val="0"/>
              </a:spcAft>
              <a:buSzPts val="9000"/>
              <a:buNone/>
              <a:defRPr sz="4500"/>
            </a:lvl2pPr>
            <a:lvl3pPr lvl="2" rtl="0">
              <a:spcBef>
                <a:spcPts val="0"/>
              </a:spcBef>
              <a:spcAft>
                <a:spcPts val="0"/>
              </a:spcAft>
              <a:buSzPts val="9000"/>
              <a:buNone/>
              <a:defRPr sz="4500"/>
            </a:lvl3pPr>
            <a:lvl4pPr lvl="3" rtl="0">
              <a:spcBef>
                <a:spcPts val="0"/>
              </a:spcBef>
              <a:spcAft>
                <a:spcPts val="0"/>
              </a:spcAft>
              <a:buSzPts val="9000"/>
              <a:buNone/>
              <a:defRPr sz="4500"/>
            </a:lvl4pPr>
            <a:lvl5pPr lvl="4" rtl="0">
              <a:spcBef>
                <a:spcPts val="0"/>
              </a:spcBef>
              <a:spcAft>
                <a:spcPts val="0"/>
              </a:spcAft>
              <a:buSzPts val="9000"/>
              <a:buNone/>
              <a:defRPr sz="4500"/>
            </a:lvl5pPr>
            <a:lvl6pPr lvl="5" rtl="0">
              <a:spcBef>
                <a:spcPts val="0"/>
              </a:spcBef>
              <a:spcAft>
                <a:spcPts val="0"/>
              </a:spcAft>
              <a:buSzPts val="9000"/>
              <a:buNone/>
              <a:defRPr sz="4500"/>
            </a:lvl6pPr>
            <a:lvl7pPr lvl="6" rtl="0">
              <a:spcBef>
                <a:spcPts val="0"/>
              </a:spcBef>
              <a:spcAft>
                <a:spcPts val="0"/>
              </a:spcAft>
              <a:buSzPts val="9000"/>
              <a:buNone/>
              <a:defRPr sz="4500"/>
            </a:lvl7pPr>
            <a:lvl8pPr lvl="7" rtl="0">
              <a:spcBef>
                <a:spcPts val="0"/>
              </a:spcBef>
              <a:spcAft>
                <a:spcPts val="0"/>
              </a:spcAft>
              <a:buSzPts val="9000"/>
              <a:buNone/>
              <a:defRPr sz="4500"/>
            </a:lvl8pPr>
            <a:lvl9pPr lvl="8" rtl="0">
              <a:spcBef>
                <a:spcPts val="0"/>
              </a:spcBef>
              <a:spcAft>
                <a:spcPts val="0"/>
              </a:spcAft>
              <a:buSzPts val="9000"/>
              <a:buNone/>
              <a:defRPr sz="4500"/>
            </a:lvl9pPr>
          </a:lstStyle>
          <a:p>
            <a:r>
              <a:rPr lang="zh-TW" altLang="en-US"/>
              <a:t>按一下以編輯母片標題樣式</a:t>
            </a:r>
            <a:endParaRPr/>
          </a:p>
        </p:txBody>
      </p:sp>
      <p:sp>
        <p:nvSpPr>
          <p:cNvPr id="156" name="Google Shape;156;p14"/>
          <p:cNvSpPr txBox="1">
            <a:spLocks noGrp="1"/>
          </p:cNvSpPr>
          <p:nvPr>
            <p:ph type="subTitle" idx="1"/>
          </p:nvPr>
        </p:nvSpPr>
        <p:spPr>
          <a:xfrm>
            <a:off x="1692150" y="3173213"/>
            <a:ext cx="5759700" cy="672600"/>
          </a:xfrm>
          <a:prstGeom prst="rect">
            <a:avLst/>
          </a:prstGeom>
          <a:noFill/>
          <a:ln>
            <a:noFill/>
          </a:ln>
        </p:spPr>
        <p:txBody>
          <a:bodyPr spcFirstLastPara="1" wrap="square" lIns="91425" tIns="45700" rIns="91425" bIns="45700" anchor="t" anchorCtr="0">
            <a:normAutofit/>
          </a:bodyPr>
          <a:lstStyle>
            <a:lvl1pPr lvl="0" algn="ctr" rtl="0">
              <a:spcBef>
                <a:spcPts val="320"/>
              </a:spcBef>
              <a:spcAft>
                <a:spcPts val="0"/>
              </a:spcAft>
              <a:buClr>
                <a:schemeClr val="accent6"/>
              </a:buClr>
              <a:buSzPts val="3950"/>
              <a:buFont typeface="Nunito Black"/>
              <a:buNone/>
              <a:defRPr sz="1975">
                <a:solidFill>
                  <a:schemeClr val="accent6"/>
                </a:solidFill>
                <a:latin typeface="Nunito Black"/>
                <a:ea typeface="Nunito Black"/>
                <a:cs typeface="Nunito Black"/>
                <a:sym typeface="Nunito Black"/>
              </a:defRPr>
            </a:lvl1pPr>
            <a:lvl2pPr lvl="1" rtl="0">
              <a:spcBef>
                <a:spcPts val="280"/>
              </a:spcBef>
              <a:spcAft>
                <a:spcPts val="0"/>
              </a:spcAft>
              <a:buClr>
                <a:srgbClr val="888888"/>
              </a:buClr>
              <a:buSzPts val="2800"/>
              <a:buNone/>
              <a:defRPr>
                <a:solidFill>
                  <a:srgbClr val="888888"/>
                </a:solidFill>
              </a:defRPr>
            </a:lvl2pPr>
            <a:lvl3pPr lvl="2" rtl="0">
              <a:spcBef>
                <a:spcPts val="240"/>
              </a:spcBef>
              <a:spcAft>
                <a:spcPts val="0"/>
              </a:spcAft>
              <a:buClr>
                <a:srgbClr val="888888"/>
              </a:buClr>
              <a:buSzPts val="2400"/>
              <a:buNone/>
              <a:defRPr>
                <a:solidFill>
                  <a:srgbClr val="888888"/>
                </a:solidFill>
              </a:defRPr>
            </a:lvl3pPr>
            <a:lvl4pPr lvl="3" rtl="0">
              <a:spcBef>
                <a:spcPts val="200"/>
              </a:spcBef>
              <a:spcAft>
                <a:spcPts val="0"/>
              </a:spcAft>
              <a:buClr>
                <a:srgbClr val="888888"/>
              </a:buClr>
              <a:buSzPts val="2000"/>
              <a:buNone/>
              <a:defRPr>
                <a:solidFill>
                  <a:srgbClr val="888888"/>
                </a:solidFill>
              </a:defRPr>
            </a:lvl4pPr>
            <a:lvl5pPr lvl="4" rtl="0">
              <a:spcBef>
                <a:spcPts val="200"/>
              </a:spcBef>
              <a:spcAft>
                <a:spcPts val="0"/>
              </a:spcAft>
              <a:buClr>
                <a:srgbClr val="888888"/>
              </a:buClr>
              <a:buSzPts val="2000"/>
              <a:buNone/>
              <a:defRPr>
                <a:solidFill>
                  <a:srgbClr val="888888"/>
                </a:solidFill>
              </a:defRPr>
            </a:lvl5pPr>
            <a:lvl6pPr lvl="5" rtl="0">
              <a:spcBef>
                <a:spcPts val="200"/>
              </a:spcBef>
              <a:spcAft>
                <a:spcPts val="0"/>
              </a:spcAft>
              <a:buClr>
                <a:srgbClr val="888888"/>
              </a:buClr>
              <a:buSzPts val="2000"/>
              <a:buNone/>
              <a:defRPr>
                <a:solidFill>
                  <a:srgbClr val="888888"/>
                </a:solidFill>
              </a:defRPr>
            </a:lvl6pPr>
            <a:lvl7pPr lvl="6" rtl="0">
              <a:spcBef>
                <a:spcPts val="200"/>
              </a:spcBef>
              <a:spcAft>
                <a:spcPts val="0"/>
              </a:spcAft>
              <a:buClr>
                <a:srgbClr val="888888"/>
              </a:buClr>
              <a:buSzPts val="2000"/>
              <a:buNone/>
              <a:defRPr>
                <a:solidFill>
                  <a:srgbClr val="888888"/>
                </a:solidFill>
              </a:defRPr>
            </a:lvl7pPr>
            <a:lvl8pPr lvl="7" rtl="0">
              <a:spcBef>
                <a:spcPts val="200"/>
              </a:spcBef>
              <a:spcAft>
                <a:spcPts val="0"/>
              </a:spcAft>
              <a:buClr>
                <a:srgbClr val="888888"/>
              </a:buClr>
              <a:buSzPts val="2000"/>
              <a:buNone/>
              <a:defRPr>
                <a:solidFill>
                  <a:srgbClr val="888888"/>
                </a:solidFill>
              </a:defRPr>
            </a:lvl8pPr>
            <a:lvl9pPr lvl="8" rtl="0">
              <a:spcBef>
                <a:spcPts val="200"/>
              </a:spcBef>
              <a:spcAft>
                <a:spcPts val="0"/>
              </a:spcAft>
              <a:buClr>
                <a:srgbClr val="888888"/>
              </a:buClr>
              <a:buSzPts val="2000"/>
              <a:buNone/>
              <a:defRPr>
                <a:solidFill>
                  <a:srgbClr val="888888"/>
                </a:solidFill>
              </a:defRPr>
            </a:lvl9pPr>
          </a:lstStyle>
          <a:p>
            <a:r>
              <a:rPr lang="zh-TW" altLang="en-US"/>
              <a:t>按一下以編輯母片子標題樣式</a:t>
            </a:r>
            <a:endParaRPr/>
          </a:p>
        </p:txBody>
      </p:sp>
    </p:spTree>
    <p:extLst>
      <p:ext uri="{BB962C8B-B14F-4D97-AF65-F5344CB8AC3E}">
        <p14:creationId xmlns:p14="http://schemas.microsoft.com/office/powerpoint/2010/main" val="356354886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3">
  <p:cSld name="Section Title 3">
    <p:bg>
      <p:bgPr>
        <a:solidFill>
          <a:schemeClr val="lt2"/>
        </a:solidFill>
        <a:effectLst/>
      </p:bgPr>
    </p:bg>
    <p:spTree>
      <p:nvGrpSpPr>
        <p:cNvPr id="1" name="Shape 157"/>
        <p:cNvGrpSpPr/>
        <p:nvPr/>
      </p:nvGrpSpPr>
      <p:grpSpPr>
        <a:xfrm>
          <a:off x="0" y="0"/>
          <a:ext cx="0" cy="0"/>
          <a:chOff x="0" y="0"/>
          <a:chExt cx="0" cy="0"/>
        </a:xfrm>
      </p:grpSpPr>
      <p:pic>
        <p:nvPicPr>
          <p:cNvPr id="158" name="Google Shape;158;p15"/>
          <p:cNvPicPr preferRelativeResize="0"/>
          <p:nvPr/>
        </p:nvPicPr>
        <p:blipFill rotWithShape="1">
          <a:blip r:embed="rId2">
            <a:alphaModFix/>
          </a:blip>
          <a:srcRect l="1283" r="773"/>
          <a:stretch/>
        </p:blipFill>
        <p:spPr>
          <a:xfrm>
            <a:off x="-46937" y="-33475"/>
            <a:ext cx="9259188" cy="5241375"/>
          </a:xfrm>
          <a:prstGeom prst="rect">
            <a:avLst/>
          </a:prstGeom>
          <a:noFill/>
          <a:ln>
            <a:noFill/>
          </a:ln>
        </p:spPr>
      </p:pic>
      <p:pic>
        <p:nvPicPr>
          <p:cNvPr id="159" name="Google Shape;159;p15"/>
          <p:cNvPicPr preferRelativeResize="0"/>
          <p:nvPr/>
        </p:nvPicPr>
        <p:blipFill>
          <a:blip r:embed="rId3">
            <a:alphaModFix/>
          </a:blip>
          <a:stretch>
            <a:fillRect/>
          </a:stretch>
        </p:blipFill>
        <p:spPr>
          <a:xfrm>
            <a:off x="3530338" y="-1280413"/>
            <a:ext cx="2083325" cy="2087626"/>
          </a:xfrm>
          <a:prstGeom prst="rect">
            <a:avLst/>
          </a:prstGeom>
          <a:noFill/>
          <a:ln>
            <a:noFill/>
          </a:ln>
        </p:spPr>
      </p:pic>
      <p:sp>
        <p:nvSpPr>
          <p:cNvPr id="160" name="Google Shape;160;p15"/>
          <p:cNvSpPr txBox="1">
            <a:spLocks noGrp="1"/>
          </p:cNvSpPr>
          <p:nvPr>
            <p:ph type="ctrTitle"/>
          </p:nvPr>
        </p:nvSpPr>
        <p:spPr>
          <a:xfrm>
            <a:off x="1022325" y="2098288"/>
            <a:ext cx="7099350" cy="2394900"/>
          </a:xfrm>
          <a:prstGeom prst="rect">
            <a:avLst/>
          </a:prstGeom>
          <a:noFill/>
          <a:ln>
            <a:noFill/>
          </a:ln>
        </p:spPr>
        <p:txBody>
          <a:bodyPr spcFirstLastPara="1" wrap="square" lIns="91425" tIns="45700" rIns="91425" bIns="45700" anchor="t" anchorCtr="0">
            <a:normAutofit/>
          </a:bodyPr>
          <a:lstStyle>
            <a:lvl1pPr lvl="0" rtl="0">
              <a:spcBef>
                <a:spcPts val="0"/>
              </a:spcBef>
              <a:spcAft>
                <a:spcPts val="0"/>
              </a:spcAft>
              <a:buClr>
                <a:schemeClr val="dk2"/>
              </a:buClr>
              <a:buSzPts val="12000"/>
              <a:buNone/>
              <a:defRPr sz="6000">
                <a:solidFill>
                  <a:schemeClr val="dk2"/>
                </a:solidFill>
              </a:defRPr>
            </a:lvl1pPr>
            <a:lvl2pPr lvl="1" rtl="0">
              <a:spcBef>
                <a:spcPts val="0"/>
              </a:spcBef>
              <a:spcAft>
                <a:spcPts val="0"/>
              </a:spcAft>
              <a:buSzPts val="9000"/>
              <a:buNone/>
              <a:defRPr sz="4500"/>
            </a:lvl2pPr>
            <a:lvl3pPr lvl="2" rtl="0">
              <a:spcBef>
                <a:spcPts val="0"/>
              </a:spcBef>
              <a:spcAft>
                <a:spcPts val="0"/>
              </a:spcAft>
              <a:buSzPts val="9000"/>
              <a:buNone/>
              <a:defRPr sz="4500"/>
            </a:lvl3pPr>
            <a:lvl4pPr lvl="3" rtl="0">
              <a:spcBef>
                <a:spcPts val="0"/>
              </a:spcBef>
              <a:spcAft>
                <a:spcPts val="0"/>
              </a:spcAft>
              <a:buSzPts val="9000"/>
              <a:buNone/>
              <a:defRPr sz="4500"/>
            </a:lvl4pPr>
            <a:lvl5pPr lvl="4" rtl="0">
              <a:spcBef>
                <a:spcPts val="0"/>
              </a:spcBef>
              <a:spcAft>
                <a:spcPts val="0"/>
              </a:spcAft>
              <a:buSzPts val="9000"/>
              <a:buNone/>
              <a:defRPr sz="4500"/>
            </a:lvl5pPr>
            <a:lvl6pPr lvl="5" rtl="0">
              <a:spcBef>
                <a:spcPts val="0"/>
              </a:spcBef>
              <a:spcAft>
                <a:spcPts val="0"/>
              </a:spcAft>
              <a:buSzPts val="9000"/>
              <a:buNone/>
              <a:defRPr sz="4500"/>
            </a:lvl6pPr>
            <a:lvl7pPr lvl="6" rtl="0">
              <a:spcBef>
                <a:spcPts val="0"/>
              </a:spcBef>
              <a:spcAft>
                <a:spcPts val="0"/>
              </a:spcAft>
              <a:buSzPts val="9000"/>
              <a:buNone/>
              <a:defRPr sz="4500"/>
            </a:lvl7pPr>
            <a:lvl8pPr lvl="7" rtl="0">
              <a:spcBef>
                <a:spcPts val="0"/>
              </a:spcBef>
              <a:spcAft>
                <a:spcPts val="0"/>
              </a:spcAft>
              <a:buSzPts val="9000"/>
              <a:buNone/>
              <a:defRPr sz="4500"/>
            </a:lvl8pPr>
            <a:lvl9pPr lvl="8" rtl="0">
              <a:spcBef>
                <a:spcPts val="0"/>
              </a:spcBef>
              <a:spcAft>
                <a:spcPts val="0"/>
              </a:spcAft>
              <a:buSzPts val="9000"/>
              <a:buNone/>
              <a:defRPr sz="4500"/>
            </a:lvl9pPr>
          </a:lstStyle>
          <a:p>
            <a:r>
              <a:rPr lang="zh-TW" altLang="en-US"/>
              <a:t>按一下以編輯母片標題樣式</a:t>
            </a:r>
            <a:endParaRPr/>
          </a:p>
        </p:txBody>
      </p:sp>
    </p:spTree>
    <p:extLst>
      <p:ext uri="{BB962C8B-B14F-4D97-AF65-F5344CB8AC3E}">
        <p14:creationId xmlns:p14="http://schemas.microsoft.com/office/powerpoint/2010/main" val="173749354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45.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3.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Bungee"/>
              <a:buNone/>
              <a:defRPr sz="4400" i="0" u="none" strike="noStrike" cap="none">
                <a:solidFill>
                  <a:schemeClr val="dk1"/>
                </a:solidFill>
                <a:latin typeface="Bungee"/>
                <a:ea typeface="Bungee"/>
                <a:cs typeface="Bungee"/>
                <a:sym typeface="Bunge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Nunito ExtraBold"/>
              <a:buChar char="•"/>
              <a:defRPr sz="3200" i="0" u="none" strike="noStrike" cap="none">
                <a:solidFill>
                  <a:schemeClr val="dk1"/>
                </a:solidFill>
                <a:latin typeface="Nunito ExtraBold"/>
                <a:ea typeface="Nunito ExtraBold"/>
                <a:cs typeface="Nunito ExtraBold"/>
                <a:sym typeface="Nunito ExtraBold"/>
              </a:defRPr>
            </a:lvl1pPr>
            <a:lvl2pPr marL="914400" marR="0" lvl="1" indent="-406400" algn="l" rtl="0">
              <a:spcBef>
                <a:spcPts val="560"/>
              </a:spcBef>
              <a:spcAft>
                <a:spcPts val="0"/>
              </a:spcAft>
              <a:buClr>
                <a:schemeClr val="dk1"/>
              </a:buClr>
              <a:buSzPts val="2800"/>
              <a:buFont typeface="Nunito"/>
              <a:buChar char="–"/>
              <a:defRPr sz="2800" i="0" u="none" strike="noStrike" cap="none">
                <a:solidFill>
                  <a:schemeClr val="dk1"/>
                </a:solidFill>
                <a:latin typeface="Nunito"/>
                <a:ea typeface="Nunito"/>
                <a:cs typeface="Nunito"/>
                <a:sym typeface="Nunito"/>
              </a:defRPr>
            </a:lvl2pPr>
            <a:lvl3pPr marL="1371600" marR="0" lvl="2" indent="-381000" algn="l" rtl="0">
              <a:spcBef>
                <a:spcPts val="480"/>
              </a:spcBef>
              <a:spcAft>
                <a:spcPts val="0"/>
              </a:spcAft>
              <a:buClr>
                <a:schemeClr val="dk1"/>
              </a:buClr>
              <a:buSzPts val="2400"/>
              <a:buFont typeface="Nunito"/>
              <a:buChar char="•"/>
              <a:defRPr sz="2400" i="0" u="none" strike="noStrike" cap="none">
                <a:solidFill>
                  <a:schemeClr val="dk1"/>
                </a:solidFill>
                <a:latin typeface="Nunito"/>
                <a:ea typeface="Nunito"/>
                <a:cs typeface="Nunito"/>
                <a:sym typeface="Nunito"/>
              </a:defRPr>
            </a:lvl3pPr>
            <a:lvl4pPr marL="1828800" marR="0" lvl="3" indent="-355600" algn="l" rtl="0">
              <a:spcBef>
                <a:spcPts val="400"/>
              </a:spcBef>
              <a:spcAft>
                <a:spcPts val="0"/>
              </a:spcAft>
              <a:buClr>
                <a:schemeClr val="dk1"/>
              </a:buClr>
              <a:buSzPts val="2000"/>
              <a:buFont typeface="Nunito"/>
              <a:buChar char="–"/>
              <a:defRPr sz="2000" i="0" u="none" strike="noStrike" cap="none">
                <a:solidFill>
                  <a:schemeClr val="dk1"/>
                </a:solidFill>
                <a:latin typeface="Nunito"/>
                <a:ea typeface="Nunito"/>
                <a:cs typeface="Nunito"/>
                <a:sym typeface="Nunito"/>
              </a:defRPr>
            </a:lvl4pPr>
            <a:lvl5pPr marL="2286000" marR="0" lvl="4" indent="-355600" algn="l" rtl="0">
              <a:spcBef>
                <a:spcPts val="400"/>
              </a:spcBef>
              <a:spcAft>
                <a:spcPts val="0"/>
              </a:spcAft>
              <a:buClr>
                <a:schemeClr val="dk1"/>
              </a:buClr>
              <a:buSzPts val="2000"/>
              <a:buFont typeface="Nunito"/>
              <a:buChar char="»"/>
              <a:defRPr sz="2000" i="0" u="none" strike="noStrike" cap="none">
                <a:solidFill>
                  <a:schemeClr val="dk1"/>
                </a:solidFill>
                <a:latin typeface="Nunito"/>
                <a:ea typeface="Nunito"/>
                <a:cs typeface="Nunito"/>
                <a:sym typeface="Nunito"/>
              </a:defRPr>
            </a:lvl5pPr>
            <a:lvl6pPr marL="2743200" marR="0" lvl="5" indent="-355600" algn="l" rtl="0">
              <a:spcBef>
                <a:spcPts val="400"/>
              </a:spcBef>
              <a:spcAft>
                <a:spcPts val="0"/>
              </a:spcAft>
              <a:buClr>
                <a:schemeClr val="dk1"/>
              </a:buClr>
              <a:buSzPts val="2000"/>
              <a:buFont typeface="Nunito"/>
              <a:buChar char="•"/>
              <a:defRPr sz="2000" i="0" u="none" strike="noStrike" cap="none">
                <a:solidFill>
                  <a:schemeClr val="dk1"/>
                </a:solidFill>
                <a:latin typeface="Nunito"/>
                <a:ea typeface="Nunito"/>
                <a:cs typeface="Nunito"/>
                <a:sym typeface="Nunito"/>
              </a:defRPr>
            </a:lvl6pPr>
            <a:lvl7pPr marL="3200400" marR="0" lvl="6" indent="-355600" algn="l" rtl="0">
              <a:spcBef>
                <a:spcPts val="400"/>
              </a:spcBef>
              <a:spcAft>
                <a:spcPts val="0"/>
              </a:spcAft>
              <a:buClr>
                <a:schemeClr val="dk1"/>
              </a:buClr>
              <a:buSzPts val="2000"/>
              <a:buFont typeface="Nunito"/>
              <a:buChar char="•"/>
              <a:defRPr sz="2000" i="0" u="none" strike="noStrike" cap="none">
                <a:solidFill>
                  <a:schemeClr val="dk1"/>
                </a:solidFill>
                <a:latin typeface="Nunito"/>
                <a:ea typeface="Nunito"/>
                <a:cs typeface="Nunito"/>
                <a:sym typeface="Nunito"/>
              </a:defRPr>
            </a:lvl7pPr>
            <a:lvl8pPr marL="3657600" marR="0" lvl="7" indent="-355600" algn="l" rtl="0">
              <a:spcBef>
                <a:spcPts val="400"/>
              </a:spcBef>
              <a:spcAft>
                <a:spcPts val="0"/>
              </a:spcAft>
              <a:buClr>
                <a:schemeClr val="dk1"/>
              </a:buClr>
              <a:buSzPts val="2000"/>
              <a:buFont typeface="Nunito"/>
              <a:buChar char="•"/>
              <a:defRPr sz="2000" i="0" u="none" strike="noStrike" cap="none">
                <a:solidFill>
                  <a:schemeClr val="dk1"/>
                </a:solidFill>
                <a:latin typeface="Nunito"/>
                <a:ea typeface="Nunito"/>
                <a:cs typeface="Nunito"/>
                <a:sym typeface="Nunito"/>
              </a:defRPr>
            </a:lvl8pPr>
            <a:lvl9pPr marL="4114800" marR="0" lvl="8" indent="-355600" algn="l" rtl="0">
              <a:spcBef>
                <a:spcPts val="400"/>
              </a:spcBef>
              <a:spcAft>
                <a:spcPts val="0"/>
              </a:spcAft>
              <a:buClr>
                <a:schemeClr val="dk1"/>
              </a:buClr>
              <a:buSzPts val="2000"/>
              <a:buFont typeface="Nunito"/>
              <a:buChar char="•"/>
              <a:defRPr sz="2000" i="0" u="none" strike="noStrike" cap="none">
                <a:solidFill>
                  <a:schemeClr val="dk1"/>
                </a:solidFill>
                <a:latin typeface="Nunito"/>
                <a:ea typeface="Nunito"/>
                <a:cs typeface="Nunito"/>
                <a:sym typeface="Nunito"/>
              </a:defRPr>
            </a:lvl9pPr>
          </a:lstStyle>
          <a:p>
            <a:endParaRPr/>
          </a:p>
        </p:txBody>
      </p:sp>
      <p:sp>
        <p:nvSpPr>
          <p:cNvPr id="8" name="Google Shape;8;p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Font typeface="Nunito"/>
              <a:buNone/>
              <a:defRPr sz="600" i="0" u="none" strike="noStrike" cap="none">
                <a:solidFill>
                  <a:srgbClr val="888888"/>
                </a:solidFill>
                <a:latin typeface="Nunito"/>
                <a:ea typeface="Nunito"/>
                <a:cs typeface="Nunito"/>
                <a:sym typeface="Nunito"/>
              </a:defRPr>
            </a:lvl1pPr>
            <a:lvl2pPr marR="0" lvl="1" algn="l" rtl="0">
              <a:spcBef>
                <a:spcPts val="0"/>
              </a:spcBef>
              <a:spcAft>
                <a:spcPts val="0"/>
              </a:spcAft>
              <a:buSzPts val="1400"/>
              <a:buFont typeface="Nunito"/>
              <a:buNone/>
              <a:defRPr sz="900" i="0" u="none" strike="noStrike" cap="none">
                <a:solidFill>
                  <a:schemeClr val="dk1"/>
                </a:solidFill>
                <a:latin typeface="Nunito"/>
                <a:ea typeface="Nunito"/>
                <a:cs typeface="Nunito"/>
                <a:sym typeface="Nunito"/>
              </a:defRPr>
            </a:lvl2pPr>
            <a:lvl3pPr marR="0" lvl="2" algn="l" rtl="0">
              <a:spcBef>
                <a:spcPts val="0"/>
              </a:spcBef>
              <a:spcAft>
                <a:spcPts val="0"/>
              </a:spcAft>
              <a:buSzPts val="1400"/>
              <a:buFont typeface="Nunito"/>
              <a:buNone/>
              <a:defRPr sz="900" i="0" u="none" strike="noStrike" cap="none">
                <a:solidFill>
                  <a:schemeClr val="dk1"/>
                </a:solidFill>
                <a:latin typeface="Nunito"/>
                <a:ea typeface="Nunito"/>
                <a:cs typeface="Nunito"/>
                <a:sym typeface="Nunito"/>
              </a:defRPr>
            </a:lvl3pPr>
            <a:lvl4pPr marR="0" lvl="3" algn="l" rtl="0">
              <a:spcBef>
                <a:spcPts val="0"/>
              </a:spcBef>
              <a:spcAft>
                <a:spcPts val="0"/>
              </a:spcAft>
              <a:buSzPts val="1400"/>
              <a:buFont typeface="Nunito"/>
              <a:buNone/>
              <a:defRPr sz="900" i="0" u="none" strike="noStrike" cap="none">
                <a:solidFill>
                  <a:schemeClr val="dk1"/>
                </a:solidFill>
                <a:latin typeface="Nunito"/>
                <a:ea typeface="Nunito"/>
                <a:cs typeface="Nunito"/>
                <a:sym typeface="Nunito"/>
              </a:defRPr>
            </a:lvl4pPr>
            <a:lvl5pPr marR="0" lvl="4" algn="l" rtl="0">
              <a:spcBef>
                <a:spcPts val="0"/>
              </a:spcBef>
              <a:spcAft>
                <a:spcPts val="0"/>
              </a:spcAft>
              <a:buSzPts val="1400"/>
              <a:buFont typeface="Nunito"/>
              <a:buNone/>
              <a:defRPr sz="900" i="0" u="none" strike="noStrike" cap="none">
                <a:solidFill>
                  <a:schemeClr val="dk1"/>
                </a:solidFill>
                <a:latin typeface="Nunito"/>
                <a:ea typeface="Nunito"/>
                <a:cs typeface="Nunito"/>
                <a:sym typeface="Nunito"/>
              </a:defRPr>
            </a:lvl5pPr>
            <a:lvl6pPr marR="0" lvl="5" algn="l" rtl="0">
              <a:spcBef>
                <a:spcPts val="0"/>
              </a:spcBef>
              <a:spcAft>
                <a:spcPts val="0"/>
              </a:spcAft>
              <a:buSzPts val="1400"/>
              <a:buFont typeface="Nunito"/>
              <a:buNone/>
              <a:defRPr sz="900" i="0" u="none" strike="noStrike" cap="none">
                <a:solidFill>
                  <a:schemeClr val="dk1"/>
                </a:solidFill>
                <a:latin typeface="Nunito"/>
                <a:ea typeface="Nunito"/>
                <a:cs typeface="Nunito"/>
                <a:sym typeface="Nunito"/>
              </a:defRPr>
            </a:lvl6pPr>
            <a:lvl7pPr marR="0" lvl="6" algn="l" rtl="0">
              <a:spcBef>
                <a:spcPts val="0"/>
              </a:spcBef>
              <a:spcAft>
                <a:spcPts val="0"/>
              </a:spcAft>
              <a:buSzPts val="1400"/>
              <a:buFont typeface="Nunito"/>
              <a:buNone/>
              <a:defRPr sz="900" i="0" u="none" strike="noStrike" cap="none">
                <a:solidFill>
                  <a:schemeClr val="dk1"/>
                </a:solidFill>
                <a:latin typeface="Nunito"/>
                <a:ea typeface="Nunito"/>
                <a:cs typeface="Nunito"/>
                <a:sym typeface="Nunito"/>
              </a:defRPr>
            </a:lvl7pPr>
            <a:lvl8pPr marR="0" lvl="7" algn="l" rtl="0">
              <a:spcBef>
                <a:spcPts val="0"/>
              </a:spcBef>
              <a:spcAft>
                <a:spcPts val="0"/>
              </a:spcAft>
              <a:buSzPts val="1400"/>
              <a:buFont typeface="Nunito"/>
              <a:buNone/>
              <a:defRPr sz="900" i="0" u="none" strike="noStrike" cap="none">
                <a:solidFill>
                  <a:schemeClr val="dk1"/>
                </a:solidFill>
                <a:latin typeface="Nunito"/>
                <a:ea typeface="Nunito"/>
                <a:cs typeface="Nunito"/>
                <a:sym typeface="Nunito"/>
              </a:defRPr>
            </a:lvl8pPr>
            <a:lvl9pPr marR="0" lvl="8" algn="l" rtl="0">
              <a:spcBef>
                <a:spcPts val="0"/>
              </a:spcBef>
              <a:spcAft>
                <a:spcPts val="0"/>
              </a:spcAft>
              <a:buSzPts val="1400"/>
              <a:buFont typeface="Nunito"/>
              <a:buNone/>
              <a:defRPr sz="900" i="0" u="none" strike="noStrike" cap="none">
                <a:solidFill>
                  <a:schemeClr val="dk1"/>
                </a:solidFill>
                <a:latin typeface="Nunito"/>
                <a:ea typeface="Nunito"/>
                <a:cs typeface="Nunito"/>
                <a:sym typeface="Nunito"/>
              </a:defRPr>
            </a:lvl9pPr>
          </a:lstStyle>
          <a:p>
            <a:endParaRPr/>
          </a:p>
        </p:txBody>
      </p:sp>
      <p:sp>
        <p:nvSpPr>
          <p:cNvPr id="9" name="Google Shape;9;p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Font typeface="Nunito"/>
              <a:buNone/>
              <a:defRPr sz="600" i="0" u="none" strike="noStrike" cap="none">
                <a:solidFill>
                  <a:srgbClr val="888888"/>
                </a:solidFill>
                <a:latin typeface="Nunito"/>
                <a:ea typeface="Nunito"/>
                <a:cs typeface="Nunito"/>
                <a:sym typeface="Nunito"/>
              </a:defRPr>
            </a:lvl1pPr>
            <a:lvl2pPr marR="0" lvl="1" algn="l" rtl="0">
              <a:spcBef>
                <a:spcPts val="0"/>
              </a:spcBef>
              <a:spcAft>
                <a:spcPts val="0"/>
              </a:spcAft>
              <a:buSzPts val="1400"/>
              <a:buFont typeface="Nunito"/>
              <a:buNone/>
              <a:defRPr sz="900" i="0" u="none" strike="noStrike" cap="none">
                <a:solidFill>
                  <a:schemeClr val="dk1"/>
                </a:solidFill>
                <a:latin typeface="Nunito"/>
                <a:ea typeface="Nunito"/>
                <a:cs typeface="Nunito"/>
                <a:sym typeface="Nunito"/>
              </a:defRPr>
            </a:lvl2pPr>
            <a:lvl3pPr marR="0" lvl="2" algn="l" rtl="0">
              <a:spcBef>
                <a:spcPts val="0"/>
              </a:spcBef>
              <a:spcAft>
                <a:spcPts val="0"/>
              </a:spcAft>
              <a:buSzPts val="1400"/>
              <a:buFont typeface="Nunito"/>
              <a:buNone/>
              <a:defRPr sz="900" i="0" u="none" strike="noStrike" cap="none">
                <a:solidFill>
                  <a:schemeClr val="dk1"/>
                </a:solidFill>
                <a:latin typeface="Nunito"/>
                <a:ea typeface="Nunito"/>
                <a:cs typeface="Nunito"/>
                <a:sym typeface="Nunito"/>
              </a:defRPr>
            </a:lvl3pPr>
            <a:lvl4pPr marR="0" lvl="3" algn="l" rtl="0">
              <a:spcBef>
                <a:spcPts val="0"/>
              </a:spcBef>
              <a:spcAft>
                <a:spcPts val="0"/>
              </a:spcAft>
              <a:buSzPts val="1400"/>
              <a:buFont typeface="Nunito"/>
              <a:buNone/>
              <a:defRPr sz="900" i="0" u="none" strike="noStrike" cap="none">
                <a:solidFill>
                  <a:schemeClr val="dk1"/>
                </a:solidFill>
                <a:latin typeface="Nunito"/>
                <a:ea typeface="Nunito"/>
                <a:cs typeface="Nunito"/>
                <a:sym typeface="Nunito"/>
              </a:defRPr>
            </a:lvl4pPr>
            <a:lvl5pPr marR="0" lvl="4" algn="l" rtl="0">
              <a:spcBef>
                <a:spcPts val="0"/>
              </a:spcBef>
              <a:spcAft>
                <a:spcPts val="0"/>
              </a:spcAft>
              <a:buSzPts val="1400"/>
              <a:buFont typeface="Nunito"/>
              <a:buNone/>
              <a:defRPr sz="900" i="0" u="none" strike="noStrike" cap="none">
                <a:solidFill>
                  <a:schemeClr val="dk1"/>
                </a:solidFill>
                <a:latin typeface="Nunito"/>
                <a:ea typeface="Nunito"/>
                <a:cs typeface="Nunito"/>
                <a:sym typeface="Nunito"/>
              </a:defRPr>
            </a:lvl5pPr>
            <a:lvl6pPr marR="0" lvl="5" algn="l" rtl="0">
              <a:spcBef>
                <a:spcPts val="0"/>
              </a:spcBef>
              <a:spcAft>
                <a:spcPts val="0"/>
              </a:spcAft>
              <a:buSzPts val="1400"/>
              <a:buFont typeface="Nunito"/>
              <a:buNone/>
              <a:defRPr sz="900" i="0" u="none" strike="noStrike" cap="none">
                <a:solidFill>
                  <a:schemeClr val="dk1"/>
                </a:solidFill>
                <a:latin typeface="Nunito"/>
                <a:ea typeface="Nunito"/>
                <a:cs typeface="Nunito"/>
                <a:sym typeface="Nunito"/>
              </a:defRPr>
            </a:lvl6pPr>
            <a:lvl7pPr marR="0" lvl="6" algn="l" rtl="0">
              <a:spcBef>
                <a:spcPts val="0"/>
              </a:spcBef>
              <a:spcAft>
                <a:spcPts val="0"/>
              </a:spcAft>
              <a:buSzPts val="1400"/>
              <a:buFont typeface="Nunito"/>
              <a:buNone/>
              <a:defRPr sz="900" i="0" u="none" strike="noStrike" cap="none">
                <a:solidFill>
                  <a:schemeClr val="dk1"/>
                </a:solidFill>
                <a:latin typeface="Nunito"/>
                <a:ea typeface="Nunito"/>
                <a:cs typeface="Nunito"/>
                <a:sym typeface="Nunito"/>
              </a:defRPr>
            </a:lvl7pPr>
            <a:lvl8pPr marR="0" lvl="7" algn="l" rtl="0">
              <a:spcBef>
                <a:spcPts val="0"/>
              </a:spcBef>
              <a:spcAft>
                <a:spcPts val="0"/>
              </a:spcAft>
              <a:buSzPts val="1400"/>
              <a:buFont typeface="Nunito"/>
              <a:buNone/>
              <a:defRPr sz="900" i="0" u="none" strike="noStrike" cap="none">
                <a:solidFill>
                  <a:schemeClr val="dk1"/>
                </a:solidFill>
                <a:latin typeface="Nunito"/>
                <a:ea typeface="Nunito"/>
                <a:cs typeface="Nunito"/>
                <a:sym typeface="Nunito"/>
              </a:defRPr>
            </a:lvl8pPr>
            <a:lvl9pPr marR="0" lvl="8" algn="l" rtl="0">
              <a:spcBef>
                <a:spcPts val="0"/>
              </a:spcBef>
              <a:spcAft>
                <a:spcPts val="0"/>
              </a:spcAft>
              <a:buSzPts val="1400"/>
              <a:buFont typeface="Nunito"/>
              <a:buNone/>
              <a:defRPr sz="900" i="0" u="none" strike="noStrike" cap="none">
                <a:solidFill>
                  <a:schemeClr val="dk1"/>
                </a:solidFill>
                <a:latin typeface="Nunito"/>
                <a:ea typeface="Nunito"/>
                <a:cs typeface="Nunito"/>
                <a:sym typeface="Nunito"/>
              </a:defRPr>
            </a:lvl9pPr>
          </a:lstStyle>
          <a:p>
            <a:endParaRPr/>
          </a:p>
        </p:txBody>
      </p:sp>
      <p:sp>
        <p:nvSpPr>
          <p:cNvPr id="10" name="Google Shape;10;p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i="0" u="none" strike="noStrike" cap="none">
                <a:solidFill>
                  <a:srgbClr val="888888"/>
                </a:solidFill>
                <a:latin typeface="Nunito"/>
                <a:ea typeface="Nunito"/>
                <a:cs typeface="Nunito"/>
                <a:sym typeface="Nunito"/>
              </a:defRPr>
            </a:lvl1pPr>
            <a:lvl2pPr marL="0" marR="0" lvl="1" indent="0" algn="r" rtl="0">
              <a:spcBef>
                <a:spcPts val="0"/>
              </a:spcBef>
              <a:buNone/>
              <a:defRPr sz="600" i="0" u="none" strike="noStrike" cap="none">
                <a:solidFill>
                  <a:srgbClr val="888888"/>
                </a:solidFill>
                <a:latin typeface="Nunito"/>
                <a:ea typeface="Nunito"/>
                <a:cs typeface="Nunito"/>
                <a:sym typeface="Nunito"/>
              </a:defRPr>
            </a:lvl2pPr>
            <a:lvl3pPr marL="0" marR="0" lvl="2" indent="0" algn="r" rtl="0">
              <a:spcBef>
                <a:spcPts val="0"/>
              </a:spcBef>
              <a:buNone/>
              <a:defRPr sz="600" i="0" u="none" strike="noStrike" cap="none">
                <a:solidFill>
                  <a:srgbClr val="888888"/>
                </a:solidFill>
                <a:latin typeface="Nunito"/>
                <a:ea typeface="Nunito"/>
                <a:cs typeface="Nunito"/>
                <a:sym typeface="Nunito"/>
              </a:defRPr>
            </a:lvl3pPr>
            <a:lvl4pPr marL="0" marR="0" lvl="3" indent="0" algn="r" rtl="0">
              <a:spcBef>
                <a:spcPts val="0"/>
              </a:spcBef>
              <a:buNone/>
              <a:defRPr sz="600" i="0" u="none" strike="noStrike" cap="none">
                <a:solidFill>
                  <a:srgbClr val="888888"/>
                </a:solidFill>
                <a:latin typeface="Nunito"/>
                <a:ea typeface="Nunito"/>
                <a:cs typeface="Nunito"/>
                <a:sym typeface="Nunito"/>
              </a:defRPr>
            </a:lvl4pPr>
            <a:lvl5pPr marL="0" marR="0" lvl="4" indent="0" algn="r" rtl="0">
              <a:spcBef>
                <a:spcPts val="0"/>
              </a:spcBef>
              <a:buNone/>
              <a:defRPr sz="600" i="0" u="none" strike="noStrike" cap="none">
                <a:solidFill>
                  <a:srgbClr val="888888"/>
                </a:solidFill>
                <a:latin typeface="Nunito"/>
                <a:ea typeface="Nunito"/>
                <a:cs typeface="Nunito"/>
                <a:sym typeface="Nunito"/>
              </a:defRPr>
            </a:lvl5pPr>
            <a:lvl6pPr marL="0" marR="0" lvl="5" indent="0" algn="r" rtl="0">
              <a:spcBef>
                <a:spcPts val="0"/>
              </a:spcBef>
              <a:buNone/>
              <a:defRPr sz="600" i="0" u="none" strike="noStrike" cap="none">
                <a:solidFill>
                  <a:srgbClr val="888888"/>
                </a:solidFill>
                <a:latin typeface="Nunito"/>
                <a:ea typeface="Nunito"/>
                <a:cs typeface="Nunito"/>
                <a:sym typeface="Nunito"/>
              </a:defRPr>
            </a:lvl6pPr>
            <a:lvl7pPr marL="0" marR="0" lvl="6" indent="0" algn="r" rtl="0">
              <a:spcBef>
                <a:spcPts val="0"/>
              </a:spcBef>
              <a:buNone/>
              <a:defRPr sz="600" i="0" u="none" strike="noStrike" cap="none">
                <a:solidFill>
                  <a:srgbClr val="888888"/>
                </a:solidFill>
                <a:latin typeface="Nunito"/>
                <a:ea typeface="Nunito"/>
                <a:cs typeface="Nunito"/>
                <a:sym typeface="Nunito"/>
              </a:defRPr>
            </a:lvl7pPr>
            <a:lvl8pPr marL="0" marR="0" lvl="7" indent="0" algn="r" rtl="0">
              <a:spcBef>
                <a:spcPts val="0"/>
              </a:spcBef>
              <a:buNone/>
              <a:defRPr sz="600" i="0" u="none" strike="noStrike" cap="none">
                <a:solidFill>
                  <a:srgbClr val="888888"/>
                </a:solidFill>
                <a:latin typeface="Nunito"/>
                <a:ea typeface="Nunito"/>
                <a:cs typeface="Nunito"/>
                <a:sym typeface="Nunito"/>
              </a:defRPr>
            </a:lvl8pPr>
            <a:lvl9pPr marL="0" marR="0" lvl="8" indent="0" algn="r" rtl="0">
              <a:spcBef>
                <a:spcPts val="0"/>
              </a:spcBef>
              <a:buNone/>
              <a:defRPr sz="600" i="0" u="none" strike="noStrike" cap="none">
                <a:solidFill>
                  <a:srgbClr val="888888"/>
                </a:solidFill>
                <a:latin typeface="Nunito"/>
                <a:ea typeface="Nunito"/>
                <a:cs typeface="Nunito"/>
                <a:sym typeface="Nuni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34518395"/>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6" r:id="rId6"/>
    <p:sldLayoutId id="2147483709" r:id="rId7"/>
    <p:sldLayoutId id="2147483710" r:id="rId8"/>
    <p:sldLayoutId id="2147483711" r:id="rId9"/>
    <p:sldLayoutId id="2147483713" r:id="rId10"/>
    <p:sldLayoutId id="2147483714" r:id="rId11"/>
    <p:sldLayoutId id="2147483731" r:id="rId12"/>
    <p:sldLayoutId id="2147483744" r:id="rId13"/>
    <p:sldLayoutId id="2147483745" r:id="rId14"/>
    <p:sldLayoutId id="2147483746" r:id="rId15"/>
    <p:sldLayoutId id="2147483747" r:id="rId16"/>
    <p:sldLayoutId id="2147483748" r:id="rId17"/>
    <p:sldLayoutId id="2147483749" r:id="rId18"/>
    <p:sldLayoutId id="2147483756" r:id="rId19"/>
  </p:sldLayoutIdLst>
  <p:transition spd="med">
    <p:push/>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E19A5056-CD9B-4D3A-9AC2-E6164A9C75F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B2D28183-0BAF-4BCE-A7C1-3D8579C92C0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C55EBA2-AC24-44CC-9170-C58A4791B77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F4A6F66-6B4B-4E63-9F0E-838D6B07A625}" type="datetimeFigureOut">
              <a:rPr lang="zh-TW" altLang="en-US" smtClean="0"/>
              <a:t>2025/9/10</a:t>
            </a:fld>
            <a:endParaRPr lang="zh-TW" altLang="en-US"/>
          </a:p>
        </p:txBody>
      </p:sp>
      <p:sp>
        <p:nvSpPr>
          <p:cNvPr id="5" name="頁尾版面配置區 4">
            <a:extLst>
              <a:ext uri="{FF2B5EF4-FFF2-40B4-BE49-F238E27FC236}">
                <a16:creationId xmlns:a16="http://schemas.microsoft.com/office/drawing/2014/main" id="{DD054062-5282-4BCA-99A4-57DB73A8B70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C1DB8906-FC6B-4567-94B8-B6F1E4A8127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A0181D8-2343-4BA3-9E65-5496DD62F5CD}" type="slidenum">
              <a:rPr lang="zh-TW" altLang="en-US" smtClean="0"/>
              <a:t>‹#›</a:t>
            </a:fld>
            <a:endParaRPr lang="zh-TW" altLang="en-US"/>
          </a:p>
        </p:txBody>
      </p:sp>
    </p:spTree>
    <p:extLst>
      <p:ext uri="{BB962C8B-B14F-4D97-AF65-F5344CB8AC3E}">
        <p14:creationId xmlns:p14="http://schemas.microsoft.com/office/powerpoint/2010/main" val="166046066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9144000" cy="5143500"/>
          </a:xfrm>
          <a:prstGeom prst="rect">
            <a:avLst/>
          </a:prstGeom>
        </p:spPr>
      </p:pic>
      <p:sp>
        <p:nvSpPr>
          <p:cNvPr id="2" name="Holder 2"/>
          <p:cNvSpPr>
            <a:spLocks noGrp="1"/>
          </p:cNvSpPr>
          <p:nvPr>
            <p:ph type="title"/>
          </p:nvPr>
        </p:nvSpPr>
        <p:spPr>
          <a:xfrm>
            <a:off x="1872615" y="965645"/>
            <a:ext cx="1279208" cy="1538883"/>
          </a:xfrm>
          <a:prstGeom prst="rect">
            <a:avLst/>
          </a:prstGeom>
        </p:spPr>
        <p:txBody>
          <a:bodyPr wrap="square" lIns="0" tIns="0" rIns="0" bIns="0">
            <a:spAutoFit/>
          </a:bodyPr>
          <a:lstStyle>
            <a:lvl1pPr>
              <a:defRPr sz="10000" b="0" i="0">
                <a:solidFill>
                  <a:schemeClr val="tx1"/>
                </a:solidFill>
                <a:latin typeface="MS PGothic"/>
                <a:cs typeface="MS PGothic"/>
              </a:defRPr>
            </a:lvl1pPr>
          </a:lstStyle>
          <a:p>
            <a:endParaRPr/>
          </a:p>
        </p:txBody>
      </p:sp>
      <p:sp>
        <p:nvSpPr>
          <p:cNvPr id="3" name="Holder 3"/>
          <p:cNvSpPr>
            <a:spLocks noGrp="1"/>
          </p:cNvSpPr>
          <p:nvPr>
            <p:ph type="body" idx="1"/>
          </p:nvPr>
        </p:nvSpPr>
        <p:spPr>
          <a:xfrm>
            <a:off x="1848231" y="1515237"/>
            <a:ext cx="5447538"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4783455"/>
            <a:ext cx="2926080" cy="215444"/>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15444"/>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9/10/2025</a:t>
            </a:fld>
            <a:endParaRPr lang="en-US"/>
          </a:p>
        </p:txBody>
      </p:sp>
      <p:sp>
        <p:nvSpPr>
          <p:cNvPr id="6" name="Holder 6"/>
          <p:cNvSpPr>
            <a:spLocks noGrp="1"/>
          </p:cNvSpPr>
          <p:nvPr>
            <p:ph type="sldNum" sz="quarter" idx="7"/>
          </p:nvPr>
        </p:nvSpPr>
        <p:spPr>
          <a:xfrm>
            <a:off x="6583681" y="4783455"/>
            <a:ext cx="2103120" cy="215444"/>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6806368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Lst>
  <p:txStyles>
    <p:titleStyle>
      <a:lvl1pPr>
        <a:defRPr>
          <a:latin typeface="+mj-lt"/>
          <a:ea typeface="+mj-ea"/>
          <a:cs typeface="+mj-cs"/>
        </a:defRPr>
      </a:lvl1pPr>
    </p:titleStyle>
    <p:bodyStyle>
      <a:lvl1pPr marL="0">
        <a:defRPr>
          <a:latin typeface="+mn-lt"/>
          <a:ea typeface="+mn-ea"/>
          <a:cs typeface="+mn-cs"/>
        </a:defRPr>
      </a:lvl1pPr>
      <a:lvl2pPr marL="228600">
        <a:defRPr>
          <a:latin typeface="+mn-lt"/>
          <a:ea typeface="+mn-ea"/>
          <a:cs typeface="+mn-cs"/>
        </a:defRPr>
      </a:lvl2pPr>
      <a:lvl3pPr marL="457200">
        <a:defRPr>
          <a:latin typeface="+mn-lt"/>
          <a:ea typeface="+mn-ea"/>
          <a:cs typeface="+mn-cs"/>
        </a:defRPr>
      </a:lvl3pPr>
      <a:lvl4pPr marL="685800">
        <a:defRPr>
          <a:latin typeface="+mn-lt"/>
          <a:ea typeface="+mn-ea"/>
          <a:cs typeface="+mn-cs"/>
        </a:defRPr>
      </a:lvl4pPr>
      <a:lvl5pPr marL="914400">
        <a:defRPr>
          <a:latin typeface="+mn-lt"/>
          <a:ea typeface="+mn-ea"/>
          <a:cs typeface="+mn-cs"/>
        </a:defRPr>
      </a:lvl5pPr>
      <a:lvl6pPr marL="1143000">
        <a:defRPr>
          <a:latin typeface="+mn-lt"/>
          <a:ea typeface="+mn-ea"/>
          <a:cs typeface="+mn-cs"/>
        </a:defRPr>
      </a:lvl6pPr>
      <a:lvl7pPr marL="1371600">
        <a:defRPr>
          <a:latin typeface="+mn-lt"/>
          <a:ea typeface="+mn-ea"/>
          <a:cs typeface="+mn-cs"/>
        </a:defRPr>
      </a:lvl7pPr>
      <a:lvl8pPr marL="1600200">
        <a:defRPr>
          <a:latin typeface="+mn-lt"/>
          <a:ea typeface="+mn-ea"/>
          <a:cs typeface="+mn-cs"/>
        </a:defRPr>
      </a:lvl8pPr>
      <a:lvl9pPr marL="1828800">
        <a:defRPr>
          <a:latin typeface="+mn-lt"/>
          <a:ea typeface="+mn-ea"/>
          <a:cs typeface="+mn-cs"/>
        </a:defRPr>
      </a:lvl9pPr>
    </p:bodyStyle>
    <p:otherStyle>
      <a:lvl1pPr marL="0">
        <a:defRPr>
          <a:latin typeface="+mn-lt"/>
          <a:ea typeface="+mn-ea"/>
          <a:cs typeface="+mn-cs"/>
        </a:defRPr>
      </a:lvl1pPr>
      <a:lvl2pPr marL="228600">
        <a:defRPr>
          <a:latin typeface="+mn-lt"/>
          <a:ea typeface="+mn-ea"/>
          <a:cs typeface="+mn-cs"/>
        </a:defRPr>
      </a:lvl2pPr>
      <a:lvl3pPr marL="457200">
        <a:defRPr>
          <a:latin typeface="+mn-lt"/>
          <a:ea typeface="+mn-ea"/>
          <a:cs typeface="+mn-cs"/>
        </a:defRPr>
      </a:lvl3pPr>
      <a:lvl4pPr marL="685800">
        <a:defRPr>
          <a:latin typeface="+mn-lt"/>
          <a:ea typeface="+mn-ea"/>
          <a:cs typeface="+mn-cs"/>
        </a:defRPr>
      </a:lvl4pPr>
      <a:lvl5pPr marL="914400">
        <a:defRPr>
          <a:latin typeface="+mn-lt"/>
          <a:ea typeface="+mn-ea"/>
          <a:cs typeface="+mn-cs"/>
        </a:defRPr>
      </a:lvl5pPr>
      <a:lvl6pPr marL="1143000">
        <a:defRPr>
          <a:latin typeface="+mn-lt"/>
          <a:ea typeface="+mn-ea"/>
          <a:cs typeface="+mn-cs"/>
        </a:defRPr>
      </a:lvl6pPr>
      <a:lvl7pPr marL="1371600">
        <a:defRPr>
          <a:latin typeface="+mn-lt"/>
          <a:ea typeface="+mn-ea"/>
          <a:cs typeface="+mn-cs"/>
        </a:defRPr>
      </a:lvl7pPr>
      <a:lvl8pPr marL="1600200">
        <a:defRPr>
          <a:latin typeface="+mn-lt"/>
          <a:ea typeface="+mn-ea"/>
          <a:cs typeface="+mn-cs"/>
        </a:defRPr>
      </a:lvl8pPr>
      <a:lvl9pPr marL="18288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7.jpeg"/><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2.jpeg"/><Relationship Id="rId1" Type="http://schemas.openxmlformats.org/officeDocument/2006/relationships/slideLayout" Target="../slideLayouts/slideLayout2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73.gif"/><Relationship Id="rId2" Type="http://schemas.openxmlformats.org/officeDocument/2006/relationships/diagramData" Target="../diagrams/data4.xml"/><Relationship Id="rId1" Type="http://schemas.openxmlformats.org/officeDocument/2006/relationships/slideLayout" Target="../slideLayouts/slideLayout2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74.gif"/></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8" Type="http://schemas.openxmlformats.org/officeDocument/2006/relationships/image" Target="../media/image76.gi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75.jpeg"/><Relationship Id="rId1" Type="http://schemas.openxmlformats.org/officeDocument/2006/relationships/slideLayout" Target="../slideLayouts/slideLayout2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slide" Target="slide29.xml"/><Relationship Id="rId1" Type="http://schemas.openxmlformats.org/officeDocument/2006/relationships/slideLayout" Target="../slideLayouts/slideLayout13.xml"/><Relationship Id="rId4" Type="http://schemas.openxmlformats.org/officeDocument/2006/relationships/slide" Target="slide35.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 Target="slide28.xml"/><Relationship Id="rId1" Type="http://schemas.openxmlformats.org/officeDocument/2006/relationships/slideLayout" Target="../slideLayouts/slideLayout14.xml"/><Relationship Id="rId4" Type="http://schemas.openxmlformats.org/officeDocument/2006/relationships/image" Target="../media/image79.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notesSlide" Target="../notesSlides/notesSlide6.xml"/><Relationship Id="rId7" Type="http://schemas.openxmlformats.org/officeDocument/2006/relationships/image" Target="../media/image83.svg"/><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 Id="rId9" Type="http://schemas.openxmlformats.org/officeDocument/2006/relationships/image" Target="../media/image85.svg"/></Relationships>
</file>

<file path=ppt/slides/_rels/slide3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g"/><Relationship Id="rId1" Type="http://schemas.openxmlformats.org/officeDocument/2006/relationships/slideLayout" Target="../slideLayouts/slideLayout15.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83.sv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 Target="slide28.xml"/><Relationship Id="rId1" Type="http://schemas.openxmlformats.org/officeDocument/2006/relationships/slideLayout" Target="../slideLayouts/slideLayout15.xml"/><Relationship Id="rId4" Type="http://schemas.openxmlformats.org/officeDocument/2006/relationships/image" Target="../media/image81.svg"/></Relationships>
</file>

<file path=ppt/slides/_rels/slide3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notesSlide" Target="../notesSlides/notesSlide8.xml"/><Relationship Id="rId7" Type="http://schemas.openxmlformats.org/officeDocument/2006/relationships/image" Target="../media/image92.sv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 Id="rId9" Type="http://schemas.openxmlformats.org/officeDocument/2006/relationships/image" Target="../media/image94.sv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99.jpg"/><Relationship Id="rId4" Type="http://schemas.openxmlformats.org/officeDocument/2006/relationships/image" Target="../media/image98.jpg"/></Relationships>
</file>

<file path=ppt/slides/_rels/slide3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3.xml"/><Relationship Id="rId4" Type="http://schemas.openxmlformats.org/officeDocument/2006/relationships/image" Target="../media/image102.jpg"/></Relationships>
</file>

<file path=ppt/slides/_rels/slide39.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3.xml"/><Relationship Id="rId5" Type="http://schemas.openxmlformats.org/officeDocument/2006/relationships/image" Target="../media/image106.jpg"/><Relationship Id="rId4" Type="http://schemas.openxmlformats.org/officeDocument/2006/relationships/image" Target="../media/image10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slide" Target="slide41.xml"/><Relationship Id="rId1" Type="http://schemas.openxmlformats.org/officeDocument/2006/relationships/slideLayout" Target="../slideLayouts/slideLayout13.xml"/><Relationship Id="rId5" Type="http://schemas.openxmlformats.org/officeDocument/2006/relationships/slide" Target="slide45.xml"/><Relationship Id="rId4" Type="http://schemas.openxmlformats.org/officeDocument/2006/relationships/slide" Target="slide43.xml"/></Relationships>
</file>

<file path=ppt/slides/_rels/slide41.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14.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slide" Target="slide40.xml"/></Relationships>
</file>

<file path=ppt/slides/_rels/slide4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notesSlide" Target="../notesSlides/notesSlide10.xml"/><Relationship Id="rId7" Type="http://schemas.openxmlformats.org/officeDocument/2006/relationships/image" Target="../media/image115.png"/><Relationship Id="rId2" Type="http://schemas.openxmlformats.org/officeDocument/2006/relationships/slideLayout" Target="../slideLayouts/slideLayout14.xml"/><Relationship Id="rId1" Type="http://schemas.openxmlformats.org/officeDocument/2006/relationships/tags" Target="../tags/tag4.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png"/></Relationships>
</file>

<file path=ppt/slides/_rels/slide44.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117.jpg"/><Relationship Id="rId1" Type="http://schemas.openxmlformats.org/officeDocument/2006/relationships/slideLayout" Target="../slideLayouts/slideLayout15.xml"/><Relationship Id="rId4" Type="http://schemas.openxmlformats.org/officeDocument/2006/relationships/image" Target="../media/image118.png"/></Relationships>
</file>

<file path=ppt/slides/_rels/slide45.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slide" Target="slide47.xml"/><Relationship Id="rId1" Type="http://schemas.openxmlformats.org/officeDocument/2006/relationships/slideLayout" Target="../slideLayouts/slideLayout13.xml"/><Relationship Id="rId5" Type="http://schemas.openxmlformats.org/officeDocument/2006/relationships/slide" Target="slide48.xml"/><Relationship Id="rId4" Type="http://schemas.openxmlformats.org/officeDocument/2006/relationships/slide" Target="slide50.xml"/></Relationships>
</file>

<file path=ppt/slides/_rels/slide47.xml.rels><?xml version="1.0" encoding="UTF-8" standalone="yes"?>
<Relationships xmlns="http://schemas.openxmlformats.org/package/2006/relationships"><Relationship Id="rId3" Type="http://schemas.openxmlformats.org/officeDocument/2006/relationships/image" Target="../media/image122.svg"/><Relationship Id="rId2" Type="http://schemas.openxmlformats.org/officeDocument/2006/relationships/image" Target="../media/image121.png"/><Relationship Id="rId1" Type="http://schemas.openxmlformats.org/officeDocument/2006/relationships/slideLayout" Target="../slideLayouts/slideLayout17.xml"/><Relationship Id="rId5" Type="http://schemas.openxmlformats.org/officeDocument/2006/relationships/image" Target="../media/image124.png"/><Relationship Id="rId4" Type="http://schemas.openxmlformats.org/officeDocument/2006/relationships/image" Target="../media/image123.png"/></Relationships>
</file>

<file path=ppt/slides/_rels/slide48.xml.rels><?xml version="1.0" encoding="UTF-8" standalone="yes"?>
<Relationships xmlns="http://schemas.openxmlformats.org/package/2006/relationships"><Relationship Id="rId3" Type="http://schemas.openxmlformats.org/officeDocument/2006/relationships/image" Target="../media/image122.svg"/><Relationship Id="rId2" Type="http://schemas.openxmlformats.org/officeDocument/2006/relationships/image" Target="../media/image121.png"/><Relationship Id="rId1" Type="http://schemas.openxmlformats.org/officeDocument/2006/relationships/slideLayout" Target="../slideLayouts/slideLayout14.xml"/><Relationship Id="rId4" Type="http://schemas.openxmlformats.org/officeDocument/2006/relationships/image" Target="../media/image125.png"/></Relationships>
</file>

<file path=ppt/slides/_rels/slide49.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notesSlide" Target="../notesSlides/notesSlide11.xml"/><Relationship Id="rId7" Type="http://schemas.openxmlformats.org/officeDocument/2006/relationships/image" Target="../media/image128.png"/><Relationship Id="rId2" Type="http://schemas.openxmlformats.org/officeDocument/2006/relationships/slideLayout" Target="../slideLayouts/slideLayout14.xml"/><Relationship Id="rId1" Type="http://schemas.openxmlformats.org/officeDocument/2006/relationships/tags" Target="../tags/tag5.xml"/><Relationship Id="rId6" Type="http://schemas.openxmlformats.org/officeDocument/2006/relationships/slide" Target="slide46.xml"/><Relationship Id="rId5" Type="http://schemas.openxmlformats.org/officeDocument/2006/relationships/image" Target="../media/image127.svg"/><Relationship Id="rId10" Type="http://schemas.openxmlformats.org/officeDocument/2006/relationships/image" Target="../media/image131.svg"/><Relationship Id="rId4" Type="http://schemas.openxmlformats.org/officeDocument/2006/relationships/image" Target="../media/image126.png"/><Relationship Id="rId9" Type="http://schemas.openxmlformats.org/officeDocument/2006/relationships/image" Target="../media/image1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notesSlide" Target="../notesSlides/notesSlide12.xml"/><Relationship Id="rId7" Type="http://schemas.openxmlformats.org/officeDocument/2006/relationships/image" Target="../media/image135.svg"/><Relationship Id="rId2" Type="http://schemas.openxmlformats.org/officeDocument/2006/relationships/slideLayout" Target="../slideLayouts/slideLayout14.xml"/><Relationship Id="rId1" Type="http://schemas.openxmlformats.org/officeDocument/2006/relationships/tags" Target="../tags/tag6.xml"/><Relationship Id="rId6" Type="http://schemas.openxmlformats.org/officeDocument/2006/relationships/image" Target="../media/image134.png"/><Relationship Id="rId11" Type="http://schemas.openxmlformats.org/officeDocument/2006/relationships/image" Target="../media/image139.svg"/><Relationship Id="rId5" Type="http://schemas.openxmlformats.org/officeDocument/2006/relationships/image" Target="../media/image133.jpg"/><Relationship Id="rId10" Type="http://schemas.openxmlformats.org/officeDocument/2006/relationships/image" Target="../media/image138.png"/><Relationship Id="rId4" Type="http://schemas.openxmlformats.org/officeDocument/2006/relationships/image" Target="../media/image132.jpg"/><Relationship Id="rId9" Type="http://schemas.openxmlformats.org/officeDocument/2006/relationships/image" Target="../media/image137.sv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7.xml"/><Relationship Id="rId4" Type="http://schemas.openxmlformats.org/officeDocument/2006/relationships/image" Target="../media/image14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8.xml"/><Relationship Id="rId4" Type="http://schemas.openxmlformats.org/officeDocument/2006/relationships/image" Target="../media/image141.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tags" Target="../tags/tag9.xml"/><Relationship Id="rId4" Type="http://schemas.openxmlformats.org/officeDocument/2006/relationships/image" Target="../media/image14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tags" Target="../tags/tag10.xml"/><Relationship Id="rId4" Type="http://schemas.openxmlformats.org/officeDocument/2006/relationships/image" Target="../media/image143.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ags" Target="../tags/tag11.xml"/><Relationship Id="rId4" Type="http://schemas.openxmlformats.org/officeDocument/2006/relationships/image" Target="../media/image144.png"/></Relationships>
</file>

<file path=ppt/slides/_rels/slide56.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slide" Target="slide57.xml"/><Relationship Id="rId1" Type="http://schemas.openxmlformats.org/officeDocument/2006/relationships/slideLayout" Target="../slideLayouts/slideLayout13.xml"/><Relationship Id="rId5" Type="http://schemas.openxmlformats.org/officeDocument/2006/relationships/slide" Target="slide60.xml"/><Relationship Id="rId4" Type="http://schemas.openxmlformats.org/officeDocument/2006/relationships/slide" Target="slide59.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12.xml"/><Relationship Id="rId6" Type="http://schemas.openxmlformats.org/officeDocument/2006/relationships/image" Target="../media/image146.svg"/><Relationship Id="rId5" Type="http://schemas.openxmlformats.org/officeDocument/2006/relationships/image" Target="../media/image145.png"/><Relationship Id="rId4" Type="http://schemas.openxmlformats.org/officeDocument/2006/relationships/slide" Target="slide5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13.xml"/><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slide" Target="slide56.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tags" Target="../tags/tag14.xml"/><Relationship Id="rId6" Type="http://schemas.openxmlformats.org/officeDocument/2006/relationships/image" Target="../media/image150.svg"/><Relationship Id="rId5" Type="http://schemas.openxmlformats.org/officeDocument/2006/relationships/image" Target="../media/image149.png"/><Relationship Id="rId4" Type="http://schemas.openxmlformats.org/officeDocument/2006/relationships/slide" Target="slide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notesSlide" Target="../notesSlides/notesSlide21.xml"/><Relationship Id="rId7" Type="http://schemas.openxmlformats.org/officeDocument/2006/relationships/image" Target="../media/image154.svg"/><Relationship Id="rId2" Type="http://schemas.openxmlformats.org/officeDocument/2006/relationships/slideLayout" Target="../slideLayouts/slideLayout14.xml"/><Relationship Id="rId1" Type="http://schemas.openxmlformats.org/officeDocument/2006/relationships/tags" Target="../tags/tag15.xml"/><Relationship Id="rId6" Type="http://schemas.openxmlformats.org/officeDocument/2006/relationships/image" Target="../media/image153.png"/><Relationship Id="rId5" Type="http://schemas.openxmlformats.org/officeDocument/2006/relationships/image" Target="../media/image152.svg"/><Relationship Id="rId4" Type="http://schemas.openxmlformats.org/officeDocument/2006/relationships/image" Target="../media/image151.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ags" Target="../tags/tag1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31.xml"/><Relationship Id="rId4" Type="http://schemas.openxmlformats.org/officeDocument/2006/relationships/image" Target="../media/image158.png"/></Relationships>
</file>

<file path=ppt/slides/_rels/slide64.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image" Target="../media/image159.png"/><Relationship Id="rId1" Type="http://schemas.openxmlformats.org/officeDocument/2006/relationships/slideLayout" Target="../slideLayouts/slideLayout3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6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32.xml"/><Relationship Id="rId5" Type="http://schemas.openxmlformats.org/officeDocument/2006/relationships/image" Target="../media/image168.png"/><Relationship Id="rId4" Type="http://schemas.openxmlformats.org/officeDocument/2006/relationships/image" Target="../media/image16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3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68.xml.rels><?xml version="1.0" encoding="UTF-8" standalone="yes"?>
<Relationships xmlns="http://schemas.openxmlformats.org/package/2006/relationships"><Relationship Id="rId8" Type="http://schemas.openxmlformats.org/officeDocument/2006/relationships/image" Target="../media/image180.jpg"/><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image" Target="../media/image174.png"/><Relationship Id="rId1" Type="http://schemas.openxmlformats.org/officeDocument/2006/relationships/slideLayout" Target="../slideLayouts/slideLayout32.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 Id="rId9" Type="http://schemas.openxmlformats.org/officeDocument/2006/relationships/image" Target="../media/image181.jpg"/></Relationships>
</file>

<file path=ppt/slides/_rels/slide69.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slide" Target="slide72.xml"/><Relationship Id="rId2" Type="http://schemas.openxmlformats.org/officeDocument/2006/relationships/slide" Target="slide71.xml"/><Relationship Id="rId1" Type="http://schemas.openxmlformats.org/officeDocument/2006/relationships/slideLayout" Target="../slideLayouts/slideLayout13.xml"/><Relationship Id="rId4" Type="http://schemas.openxmlformats.org/officeDocument/2006/relationships/slide" Target="slide73.xml"/></Relationships>
</file>

<file path=ppt/slides/_rels/slide71.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notesSlide" Target="../notesSlides/notesSlide23.xml"/><Relationship Id="rId7" Type="http://schemas.openxmlformats.org/officeDocument/2006/relationships/image" Target="../media/image186.svg"/><Relationship Id="rId2" Type="http://schemas.openxmlformats.org/officeDocument/2006/relationships/slideLayout" Target="../slideLayouts/slideLayout14.xml"/><Relationship Id="rId1" Type="http://schemas.openxmlformats.org/officeDocument/2006/relationships/tags" Target="../tags/tag17.xml"/><Relationship Id="rId6" Type="http://schemas.openxmlformats.org/officeDocument/2006/relationships/image" Target="../media/image185.png"/><Relationship Id="rId5" Type="http://schemas.openxmlformats.org/officeDocument/2006/relationships/image" Target="../media/image184.svg"/><Relationship Id="rId4" Type="http://schemas.openxmlformats.org/officeDocument/2006/relationships/image" Target="../media/image183.png"/><Relationship Id="rId9" Type="http://schemas.openxmlformats.org/officeDocument/2006/relationships/image" Target="../media/image188.sv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tags" Target="../tags/tag18.xml"/><Relationship Id="rId5" Type="http://schemas.openxmlformats.org/officeDocument/2006/relationships/image" Target="../media/image190.svg"/><Relationship Id="rId4" Type="http://schemas.openxmlformats.org/officeDocument/2006/relationships/image" Target="../media/image189.png"/></Relationships>
</file>

<file path=ppt/slides/_rels/slide73.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slideLayout" Target="../slideLayouts/slideLayout3.xml"/><Relationship Id="rId1" Type="http://schemas.openxmlformats.org/officeDocument/2006/relationships/video" Target="https://www.youtube.com/embed/NTSaZFUHa_Y?feature=oembed"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193.svg"/><Relationship Id="rId2" Type="http://schemas.openxmlformats.org/officeDocument/2006/relationships/image" Target="../media/image192.png"/><Relationship Id="rId1" Type="http://schemas.openxmlformats.org/officeDocument/2006/relationships/slideLayout" Target="../slideLayouts/slideLayout19.xml"/><Relationship Id="rId4" Type="http://schemas.openxmlformats.org/officeDocument/2006/relationships/image" Target="../media/image19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5.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F452D1A-79D8-489E-B45D-D541EC3FD243}"/>
              </a:ext>
            </a:extLst>
          </p:cNvPr>
          <p:cNvSpPr>
            <a:spLocks noGrp="1"/>
          </p:cNvSpPr>
          <p:nvPr>
            <p:ph type="ctrTitle"/>
          </p:nvPr>
        </p:nvSpPr>
        <p:spPr>
          <a:xfrm>
            <a:off x="218927" y="515729"/>
            <a:ext cx="4957983" cy="2101800"/>
          </a:xfrm>
        </p:spPr>
        <p:txBody>
          <a:bodyPr/>
          <a:lstStyle/>
          <a:p>
            <a:pPr algn="ctr"/>
            <a:r>
              <a:rPr lang="zh-TW" altLang="en-US" dirty="0">
                <a:solidFill>
                  <a:srgbClr val="002060"/>
                </a:solidFill>
                <a:effectLst>
                  <a:outerShdw blurRad="50800" dist="38100" dir="5400000" algn="t" rotWithShape="0">
                    <a:prstClr val="black">
                      <a:alpha val="40000"/>
                    </a:prstClr>
                  </a:outerShdw>
                </a:effectLst>
              </a:rPr>
              <a:t>請掃描</a:t>
            </a:r>
            <a:r>
              <a:rPr lang="en-US" altLang="zh-TW" dirty="0" err="1">
                <a:solidFill>
                  <a:srgbClr val="002060"/>
                </a:solidFill>
                <a:effectLst>
                  <a:outerShdw blurRad="50800" dist="38100" dir="5400000" algn="t" rotWithShape="0">
                    <a:prstClr val="black">
                      <a:alpha val="40000"/>
                    </a:prstClr>
                  </a:outerShdw>
                </a:effectLst>
              </a:rPr>
              <a:t>QRcode</a:t>
            </a:r>
            <a:r>
              <a:rPr lang="zh-TW" altLang="en-US" dirty="0">
                <a:solidFill>
                  <a:srgbClr val="002060"/>
                </a:solidFill>
                <a:effectLst>
                  <a:outerShdw blurRad="50800" dist="38100" dir="5400000" algn="t" rotWithShape="0">
                    <a:prstClr val="black">
                      <a:alpha val="40000"/>
                    </a:prstClr>
                  </a:outerShdw>
                </a:effectLst>
              </a:rPr>
              <a:t>報到</a:t>
            </a:r>
          </a:p>
        </p:txBody>
      </p:sp>
      <p:pic>
        <p:nvPicPr>
          <p:cNvPr id="4" name="圖片 3">
            <a:extLst>
              <a:ext uri="{FF2B5EF4-FFF2-40B4-BE49-F238E27FC236}">
                <a16:creationId xmlns:a16="http://schemas.microsoft.com/office/drawing/2014/main" id="{B8ABAFBF-4021-4866-7041-F65669A42578}"/>
              </a:ext>
            </a:extLst>
          </p:cNvPr>
          <p:cNvPicPr>
            <a:picLocks noChangeAspect="1"/>
          </p:cNvPicPr>
          <p:nvPr/>
        </p:nvPicPr>
        <p:blipFill>
          <a:blip r:embed="rId2"/>
          <a:stretch>
            <a:fillRect/>
          </a:stretch>
        </p:blipFill>
        <p:spPr>
          <a:xfrm>
            <a:off x="1142999" y="1313378"/>
            <a:ext cx="3353411" cy="3392404"/>
          </a:xfrm>
          <a:prstGeom prst="rect">
            <a:avLst/>
          </a:prstGeom>
        </p:spPr>
      </p:pic>
    </p:spTree>
    <p:extLst>
      <p:ext uri="{BB962C8B-B14F-4D97-AF65-F5344CB8AC3E}">
        <p14:creationId xmlns:p14="http://schemas.microsoft.com/office/powerpoint/2010/main" val="3517319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標題 1">
            <a:extLst>
              <a:ext uri="{FF2B5EF4-FFF2-40B4-BE49-F238E27FC236}">
                <a16:creationId xmlns:a16="http://schemas.microsoft.com/office/drawing/2014/main" id="{746838BB-8143-4F59-AB32-ADC0C2604856}"/>
              </a:ext>
            </a:extLst>
          </p:cNvPr>
          <p:cNvSpPr>
            <a:spLocks noGrp="1"/>
          </p:cNvSpPr>
          <p:nvPr>
            <p:ph type="title"/>
          </p:nvPr>
        </p:nvSpPr>
        <p:spPr>
          <a:xfrm>
            <a:off x="628651" y="273844"/>
            <a:ext cx="4045020" cy="994172"/>
          </a:xfrm>
        </p:spPr>
        <p:txBody>
          <a:bodyPr>
            <a:normAutofit/>
          </a:bodyPr>
          <a:lstStyle/>
          <a:p>
            <a:r>
              <a:rPr lang="zh-TW" altLang="en-US" dirty="0"/>
              <a:t>讓我們先</a:t>
            </a:r>
            <a:r>
              <a:rPr lang="en-US" altLang="zh-TW" dirty="0"/>
              <a:t>SLDIO</a:t>
            </a:r>
            <a:r>
              <a:rPr lang="zh-TW" altLang="en-US" dirty="0"/>
              <a:t>一下</a:t>
            </a:r>
          </a:p>
        </p:txBody>
      </p:sp>
      <p:sp>
        <p:nvSpPr>
          <p:cNvPr id="13" name="Freeform: Shape 12">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8993" y="1"/>
            <a:ext cx="866357" cy="468770"/>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Content Placeholder 7">
            <a:extLst>
              <a:ext uri="{FF2B5EF4-FFF2-40B4-BE49-F238E27FC236}">
                <a16:creationId xmlns:a16="http://schemas.microsoft.com/office/drawing/2014/main" id="{93C4710E-B0A4-F480-CA08-69C5FD5B76E1}"/>
              </a:ext>
            </a:extLst>
          </p:cNvPr>
          <p:cNvSpPr>
            <a:spLocks noGrp="1"/>
          </p:cNvSpPr>
          <p:nvPr>
            <p:ph idx="1"/>
          </p:nvPr>
        </p:nvSpPr>
        <p:spPr>
          <a:xfrm>
            <a:off x="628650" y="1369219"/>
            <a:ext cx="4045021" cy="3263504"/>
          </a:xfrm>
        </p:spPr>
        <p:txBody>
          <a:bodyPr>
            <a:normAutofit/>
          </a:bodyPr>
          <a:lstStyle/>
          <a:p>
            <a:endParaRPr lang="en-US"/>
          </a:p>
        </p:txBody>
      </p:sp>
      <p:sp>
        <p:nvSpPr>
          <p:cNvPr id="15" name="Oval 14">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6139" y="2567969"/>
            <a:ext cx="473163" cy="473163"/>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Freeform: Shape 16">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5587671" y="3875012"/>
            <a:ext cx="1376794" cy="1518589"/>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pic>
        <p:nvPicPr>
          <p:cNvPr id="4" name="內容版面配置區 3">
            <a:extLst>
              <a:ext uri="{FF2B5EF4-FFF2-40B4-BE49-F238E27FC236}">
                <a16:creationId xmlns:a16="http://schemas.microsoft.com/office/drawing/2014/main" id="{29E3533E-1A12-4A21-B751-7CFDBC26F3D6}"/>
              </a:ext>
            </a:extLst>
          </p:cNvPr>
          <p:cNvPicPr>
            <a:picLocks noChangeAspect="1"/>
          </p:cNvPicPr>
          <p:nvPr/>
        </p:nvPicPr>
        <p:blipFill>
          <a:blip r:embed="rId2"/>
          <a:srcRect r="5" b="5"/>
          <a:stretch>
            <a:fillRect/>
          </a:stretch>
        </p:blipFill>
        <p:spPr>
          <a:xfrm>
            <a:off x="5813982" y="806430"/>
            <a:ext cx="3096452" cy="3096452"/>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9" name="Freeform: Shape 18">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202" y="1"/>
            <a:ext cx="1550211" cy="121640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cxnSp>
        <p:nvCxnSpPr>
          <p:cNvPr id="21" name="Straight Connector 20">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04059" y="770930"/>
            <a:ext cx="0" cy="1198281"/>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7145" y="4525347"/>
            <a:ext cx="1493298" cy="618154"/>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5" name="Freeform: Shape 24">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8772" y="4139397"/>
            <a:ext cx="1005229" cy="1004104"/>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1940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035620-BA92-B112-8DF6-3E56CE7D5DE9}"/>
              </a:ext>
            </a:extLst>
          </p:cNvPr>
          <p:cNvPicPr>
            <a:picLocks noChangeAspect="1"/>
          </p:cNvPicPr>
          <p:nvPr/>
        </p:nvPicPr>
        <p:blipFill>
          <a:blip r:embed="rId2">
            <a:duotone>
              <a:schemeClr val="bg2">
                <a:shade val="45000"/>
                <a:satMod val="135000"/>
              </a:schemeClr>
              <a:prstClr val="white"/>
            </a:duotone>
          </a:blip>
          <a:srcRect l="476" t="9091" r="16426" b="-1"/>
          <a:stretch>
            <a:fillRect/>
          </a:stretch>
        </p:blipFill>
        <p:spPr>
          <a:xfrm>
            <a:off x="15" y="7"/>
            <a:ext cx="9143985" cy="5143493"/>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標題 1">
            <a:extLst>
              <a:ext uri="{FF2B5EF4-FFF2-40B4-BE49-F238E27FC236}">
                <a16:creationId xmlns:a16="http://schemas.microsoft.com/office/drawing/2014/main" id="{E0C987C5-3E35-4263-9A6C-6C8DA7341767}"/>
              </a:ext>
            </a:extLst>
          </p:cNvPr>
          <p:cNvSpPr>
            <a:spLocks noGrp="1"/>
          </p:cNvSpPr>
          <p:nvPr>
            <p:ph type="title"/>
          </p:nvPr>
        </p:nvSpPr>
        <p:spPr>
          <a:xfrm>
            <a:off x="628650" y="273844"/>
            <a:ext cx="7886700" cy="994172"/>
          </a:xfrm>
        </p:spPr>
        <p:txBody>
          <a:bodyPr>
            <a:normAutofit/>
          </a:bodyPr>
          <a:lstStyle/>
          <a:p>
            <a:r>
              <a:rPr lang="zh-TW" altLang="en-US">
                <a:ea typeface="新細明體"/>
              </a:rPr>
              <a:t>讓我們來猜一下排名?</a:t>
            </a:r>
          </a:p>
        </p:txBody>
      </p:sp>
      <p:graphicFrame>
        <p:nvGraphicFramePr>
          <p:cNvPr id="5" name="內容版面配置區 2">
            <a:extLst>
              <a:ext uri="{FF2B5EF4-FFF2-40B4-BE49-F238E27FC236}">
                <a16:creationId xmlns:a16="http://schemas.microsoft.com/office/drawing/2014/main" id="{9EBFCD47-E10C-21CA-3DA6-252E1A6DF584}"/>
              </a:ext>
            </a:extLst>
          </p:cNvPr>
          <p:cNvGraphicFramePr>
            <a:graphicFrameLocks noGrp="1"/>
          </p:cNvGraphicFramePr>
          <p:nvPr>
            <p:ph idx="1"/>
          </p:nvPr>
        </p:nvGraphicFramePr>
        <p:xfrm>
          <a:off x="628650" y="1369219"/>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855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80C784-110D-4B06-88CC-598E9649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Rectangle 9">
            <a:extLst>
              <a:ext uri="{FF2B5EF4-FFF2-40B4-BE49-F238E27FC236}">
                <a16:creationId xmlns:a16="http://schemas.microsoft.com/office/drawing/2014/main" id="{FA08C4E0-4DED-48FF-8CF1-AE38C6759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2284" y="271004"/>
            <a:ext cx="4065212" cy="456978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標題 1">
            <a:extLst>
              <a:ext uri="{FF2B5EF4-FFF2-40B4-BE49-F238E27FC236}">
                <a16:creationId xmlns:a16="http://schemas.microsoft.com/office/drawing/2014/main" id="{687812F9-9DBA-4E78-B62B-9F7D989BC0E2}"/>
              </a:ext>
            </a:extLst>
          </p:cNvPr>
          <p:cNvSpPr>
            <a:spLocks noGrp="1"/>
          </p:cNvSpPr>
          <p:nvPr>
            <p:ph type="title"/>
          </p:nvPr>
        </p:nvSpPr>
        <p:spPr>
          <a:xfrm>
            <a:off x="322509" y="707368"/>
            <a:ext cx="3913421" cy="3689276"/>
          </a:xfrm>
        </p:spPr>
        <p:txBody>
          <a:bodyPr anchor="ctr">
            <a:normAutofit/>
          </a:bodyPr>
          <a:lstStyle/>
          <a:p>
            <a:r>
              <a:rPr lang="zh-TW" altLang="en-US" sz="3600">
                <a:solidFill>
                  <a:schemeClr val="tx1">
                    <a:lumMod val="85000"/>
                    <a:lumOff val="15000"/>
                  </a:schemeClr>
                </a:solidFill>
              </a:rPr>
              <a:t>生活與人際關係</a:t>
            </a:r>
          </a:p>
        </p:txBody>
      </p:sp>
      <p:sp>
        <p:nvSpPr>
          <p:cNvPr id="3" name="內容版面配置區 2">
            <a:extLst>
              <a:ext uri="{FF2B5EF4-FFF2-40B4-BE49-F238E27FC236}">
                <a16:creationId xmlns:a16="http://schemas.microsoft.com/office/drawing/2014/main" id="{237C0376-868C-4072-9395-7EF49ED07E92}"/>
              </a:ext>
            </a:extLst>
          </p:cNvPr>
          <p:cNvSpPr>
            <a:spLocks noGrp="1"/>
          </p:cNvSpPr>
          <p:nvPr>
            <p:ph idx="1"/>
          </p:nvPr>
        </p:nvSpPr>
        <p:spPr>
          <a:xfrm>
            <a:off x="4782958" y="774290"/>
            <a:ext cx="3530708" cy="3749715"/>
          </a:xfrm>
        </p:spPr>
        <p:txBody>
          <a:bodyPr anchor="ctr">
            <a:normAutofit lnSpcReduction="10000"/>
          </a:bodyPr>
          <a:lstStyle/>
          <a:p>
            <a:r>
              <a:rPr lang="zh-TW" altLang="en-US" sz="1350" dirty="0"/>
              <a:t>不適應新環境</a:t>
            </a:r>
            <a:endParaRPr lang="en-US" altLang="zh-TW" sz="1350" dirty="0"/>
          </a:p>
          <a:p>
            <a:pPr lvl="1"/>
            <a:r>
              <a:rPr lang="zh-TW" altLang="en-US" sz="1050" dirty="0"/>
              <a:t>吃不慣、住不慣、想家了</a:t>
            </a:r>
            <a:r>
              <a:rPr lang="en-US" altLang="zh-TW" sz="1050" dirty="0"/>
              <a:t>….</a:t>
            </a:r>
            <a:r>
              <a:rPr lang="zh-TW" altLang="en-US" sz="1050" dirty="0"/>
              <a:t> </a:t>
            </a:r>
            <a:endParaRPr lang="en-US" altLang="zh-TW" sz="1050" dirty="0"/>
          </a:p>
          <a:p>
            <a:pPr lvl="1"/>
            <a:r>
              <a:rPr lang="zh-TW" altLang="en-US" sz="1350" dirty="0">
                <a:solidFill>
                  <a:srgbClr val="C00000"/>
                </a:solidFill>
              </a:rPr>
              <a:t>剛從家裡搬出來，可能會對宿舍的作息、飲食、環境感到不習慣，甚至想家。</a:t>
            </a:r>
            <a:endParaRPr lang="en-US" altLang="zh-TW" sz="1350" dirty="0">
              <a:solidFill>
                <a:srgbClr val="C00000"/>
              </a:solidFill>
            </a:endParaRPr>
          </a:p>
          <a:p>
            <a:endParaRPr lang="en-US" altLang="zh-TW" sz="1350" dirty="0"/>
          </a:p>
          <a:p>
            <a:r>
              <a:rPr lang="zh-TW" altLang="en-US" sz="1350" dirty="0"/>
              <a:t>人際相處問題：</a:t>
            </a:r>
            <a:endParaRPr lang="en-US" altLang="zh-TW" sz="1350" dirty="0"/>
          </a:p>
          <a:p>
            <a:pPr lvl="1"/>
            <a:r>
              <a:rPr lang="zh-TW" altLang="en-US" sz="1050" dirty="0"/>
              <a:t>住一起幾點關燈、冷氣卡要怎麼分、垃圾要怎麼處理</a:t>
            </a:r>
            <a:r>
              <a:rPr lang="en-US" altLang="zh-TW" sz="1050" dirty="0"/>
              <a:t>?</a:t>
            </a:r>
            <a:r>
              <a:rPr lang="zh-TW" altLang="en-US" sz="1050" dirty="0"/>
              <a:t>不喜歡</a:t>
            </a:r>
            <a:r>
              <a:rPr lang="en-US" altLang="zh-TW" sz="1050" dirty="0"/>
              <a:t>…</a:t>
            </a:r>
            <a:r>
              <a:rPr lang="zh-TW" altLang="en-US" sz="1050" dirty="0"/>
              <a:t>要怎麼開口</a:t>
            </a:r>
            <a:r>
              <a:rPr lang="en-US" altLang="zh-TW" sz="1050" dirty="0"/>
              <a:t>…</a:t>
            </a:r>
            <a:r>
              <a:rPr lang="zh-TW" altLang="en-US" sz="1050" dirty="0"/>
              <a:t> </a:t>
            </a:r>
            <a:endParaRPr lang="en-US" altLang="zh-TW" sz="1050" dirty="0"/>
          </a:p>
          <a:p>
            <a:pPr lvl="1"/>
            <a:r>
              <a:rPr lang="zh-TW" altLang="en-US" sz="1350" dirty="0">
                <a:solidFill>
                  <a:srgbClr val="C00000"/>
                </a:solidFill>
              </a:rPr>
              <a:t>需要與室友協調生活習慣，例如：作息時間、衛生習慣、個人空間等，若沒有良好的溝通，容易產生摩擦。</a:t>
            </a:r>
            <a:endParaRPr lang="en-US" altLang="zh-TW" sz="1350" dirty="0">
              <a:solidFill>
                <a:srgbClr val="C00000"/>
              </a:solidFill>
            </a:endParaRPr>
          </a:p>
          <a:p>
            <a:endParaRPr lang="en-US" altLang="zh-TW" sz="1350" dirty="0"/>
          </a:p>
          <a:p>
            <a:r>
              <a:rPr lang="zh-TW" altLang="en-US" sz="1350" dirty="0"/>
              <a:t>社交壓力：</a:t>
            </a:r>
            <a:endParaRPr lang="en-US" altLang="zh-TW" sz="1350" dirty="0"/>
          </a:p>
          <a:p>
            <a:pPr lvl="1"/>
            <a:r>
              <a:rPr lang="zh-TW" altLang="en-US" sz="1050" dirty="0"/>
              <a:t>我本來就是內向，現實又不像網路可以打字</a:t>
            </a:r>
            <a:r>
              <a:rPr lang="en-US" altLang="zh-TW" sz="1050" dirty="0"/>
              <a:t>…</a:t>
            </a:r>
            <a:r>
              <a:rPr lang="zh-TW" altLang="en-US" sz="1050" dirty="0"/>
              <a:t>要怎麼開始交朋友</a:t>
            </a:r>
            <a:r>
              <a:rPr lang="en-US" altLang="zh-TW" sz="1050" dirty="0"/>
              <a:t>??</a:t>
            </a:r>
            <a:endParaRPr lang="en-US" altLang="zh-TW" sz="1350" dirty="0"/>
          </a:p>
          <a:p>
            <a:pPr lvl="1"/>
            <a:r>
              <a:rPr lang="zh-TW" altLang="en-US" sz="1350" dirty="0"/>
              <a:t> </a:t>
            </a:r>
            <a:r>
              <a:rPr lang="zh-TW" altLang="en-US" sz="1350" dirty="0">
                <a:solidFill>
                  <a:srgbClr val="C00000"/>
                </a:solidFill>
              </a:rPr>
              <a:t>擔心無法融入團體，或不知道如何交朋友，可能會感到孤單或焦慮</a:t>
            </a:r>
            <a:r>
              <a:rPr lang="zh-TW" altLang="en-US" sz="1350" dirty="0"/>
              <a:t>。</a:t>
            </a:r>
          </a:p>
        </p:txBody>
      </p:sp>
      <p:cxnSp>
        <p:nvCxnSpPr>
          <p:cNvPr id="12" name="Straight Connector 11">
            <a:extLst>
              <a:ext uri="{FF2B5EF4-FFF2-40B4-BE49-F238E27FC236}">
                <a16:creationId xmlns:a16="http://schemas.microsoft.com/office/drawing/2014/main" id="{AFE97524-2AF7-40D7-8909-4B15DF1FF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88501"/>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9DF94E9-88AB-40DF-ABD9-A57240A327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3" y="4208"/>
            <a:ext cx="0" cy="51435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6148" name="Picture 4" descr="汤姆猫：气成个锤子GIF动图- DIY斗图表情- diydoutu.com">
            <a:extLst>
              <a:ext uri="{FF2B5EF4-FFF2-40B4-BE49-F238E27FC236}">
                <a16:creationId xmlns:a16="http://schemas.microsoft.com/office/drawing/2014/main" id="{55D545C5-B24B-5E3E-0A5B-BEA2B0C8B2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5957" y="3046390"/>
            <a:ext cx="1573823" cy="1573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11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 calcmode="lin" valueType="num">
                                      <p:cBhvr additive="base">
                                        <p:cTn id="4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148"/>
                                        </p:tgtEl>
                                        <p:attrNameLst>
                                          <p:attrName>style.visibility</p:attrName>
                                        </p:attrNameLst>
                                      </p:cBhvr>
                                      <p:to>
                                        <p:strVal val="visible"/>
                                      </p:to>
                                    </p:set>
                                    <p:anim calcmode="lin" valueType="num">
                                      <p:cBhvr additive="base">
                                        <p:cTn id="61" dur="500" fill="hold"/>
                                        <p:tgtEl>
                                          <p:spTgt spid="6148"/>
                                        </p:tgtEl>
                                        <p:attrNameLst>
                                          <p:attrName>ppt_x</p:attrName>
                                        </p:attrNameLst>
                                      </p:cBhvr>
                                      <p:tavLst>
                                        <p:tav tm="0">
                                          <p:val>
                                            <p:strVal val="#ppt_x"/>
                                          </p:val>
                                        </p:tav>
                                        <p:tav tm="100000">
                                          <p:val>
                                            <p:strVal val="#ppt_x"/>
                                          </p:val>
                                        </p:tav>
                                      </p:tavLst>
                                    </p:anim>
                                    <p:anim calcmode="lin" valueType="num">
                                      <p:cBhvr additive="base">
                                        <p:cTn id="62"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80C784-110D-4B06-88CC-598E9649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Rectangle 9">
            <a:extLst>
              <a:ext uri="{FF2B5EF4-FFF2-40B4-BE49-F238E27FC236}">
                <a16:creationId xmlns:a16="http://schemas.microsoft.com/office/drawing/2014/main" id="{FA08C4E0-4DED-48FF-8CF1-AE38C6759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2284" y="271004"/>
            <a:ext cx="4065212" cy="456978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標題 1">
            <a:extLst>
              <a:ext uri="{FF2B5EF4-FFF2-40B4-BE49-F238E27FC236}">
                <a16:creationId xmlns:a16="http://schemas.microsoft.com/office/drawing/2014/main" id="{88318569-43D3-4EEB-82F9-CAC8EEC7DDAD}"/>
              </a:ext>
            </a:extLst>
          </p:cNvPr>
          <p:cNvSpPr>
            <a:spLocks noGrp="1"/>
          </p:cNvSpPr>
          <p:nvPr>
            <p:ph type="title"/>
          </p:nvPr>
        </p:nvSpPr>
        <p:spPr>
          <a:xfrm>
            <a:off x="322509" y="707368"/>
            <a:ext cx="3913421" cy="3689276"/>
          </a:xfrm>
        </p:spPr>
        <p:txBody>
          <a:bodyPr anchor="ctr">
            <a:normAutofit/>
          </a:bodyPr>
          <a:lstStyle/>
          <a:p>
            <a:r>
              <a:rPr lang="zh-TW" altLang="en-US" sz="3600">
                <a:solidFill>
                  <a:schemeClr val="tx1">
                    <a:lumMod val="85000"/>
                    <a:lumOff val="15000"/>
                  </a:schemeClr>
                </a:solidFill>
              </a:rPr>
              <a:t>學業與時間管理</a:t>
            </a:r>
          </a:p>
        </p:txBody>
      </p:sp>
      <p:sp>
        <p:nvSpPr>
          <p:cNvPr id="3" name="內容版面配置區 2">
            <a:extLst>
              <a:ext uri="{FF2B5EF4-FFF2-40B4-BE49-F238E27FC236}">
                <a16:creationId xmlns:a16="http://schemas.microsoft.com/office/drawing/2014/main" id="{87B82B6C-9803-46C9-95B0-EE575074CE27}"/>
              </a:ext>
            </a:extLst>
          </p:cNvPr>
          <p:cNvSpPr>
            <a:spLocks noGrp="1"/>
          </p:cNvSpPr>
          <p:nvPr>
            <p:ph idx="1"/>
          </p:nvPr>
        </p:nvSpPr>
        <p:spPr>
          <a:xfrm>
            <a:off x="4782958" y="774290"/>
            <a:ext cx="3530708" cy="3749715"/>
          </a:xfrm>
        </p:spPr>
        <p:txBody>
          <a:bodyPr anchor="ctr">
            <a:normAutofit/>
          </a:bodyPr>
          <a:lstStyle/>
          <a:p>
            <a:r>
              <a:rPr lang="zh-TW" altLang="en-US" sz="1350" dirty="0"/>
              <a:t>學習分心： </a:t>
            </a:r>
            <a:endParaRPr lang="en-US" altLang="zh-TW" sz="1350" dirty="0"/>
          </a:p>
          <a:p>
            <a:pPr lvl="1"/>
            <a:r>
              <a:rPr lang="zh-TW" altLang="en-US" sz="1050" dirty="0"/>
              <a:t>我想要好好念書，但又怕不跟大家一起不合群</a:t>
            </a:r>
            <a:endParaRPr lang="en-US" altLang="zh-TW" sz="1050" dirty="0"/>
          </a:p>
          <a:p>
            <a:pPr lvl="1"/>
            <a:r>
              <a:rPr lang="zh-TW" altLang="en-US" sz="1350" dirty="0">
                <a:solidFill>
                  <a:srgbClr val="C00000"/>
                </a:solidFill>
              </a:rPr>
              <a:t>宿舍生活熱鬧，容易被各種活動或朋友聚會影響，難以專注於課業。</a:t>
            </a:r>
            <a:endParaRPr lang="en-US" altLang="zh-TW" sz="1350" dirty="0">
              <a:solidFill>
                <a:srgbClr val="C00000"/>
              </a:solidFill>
            </a:endParaRPr>
          </a:p>
          <a:p>
            <a:endParaRPr lang="en-US" altLang="zh-TW" sz="1350" dirty="0"/>
          </a:p>
          <a:p>
            <a:r>
              <a:rPr lang="zh-TW" altLang="en-US" sz="1350" dirty="0"/>
              <a:t>時間分配不均： </a:t>
            </a:r>
            <a:endParaRPr lang="en-US" altLang="zh-TW" sz="1350" dirty="0"/>
          </a:p>
          <a:p>
            <a:pPr lvl="1"/>
            <a:r>
              <a:rPr lang="zh-TW" altLang="en-US" sz="1050" dirty="0"/>
              <a:t>想要做的事情太多，但是時間可能不夠</a:t>
            </a:r>
            <a:endParaRPr lang="en-US" altLang="zh-TW" sz="1050" dirty="0"/>
          </a:p>
          <a:p>
            <a:pPr lvl="1"/>
            <a:r>
              <a:rPr lang="zh-TW" altLang="en-US" sz="1350" dirty="0">
                <a:solidFill>
                  <a:srgbClr val="C00000"/>
                </a:solidFill>
              </a:rPr>
              <a:t>課業、社團、打工和社交活動等都需要時間，如果沒有好好規劃，可能會感到蠟燭兩頭燒。</a:t>
            </a:r>
            <a:endParaRPr lang="en-US" altLang="zh-TW" sz="1350" dirty="0">
              <a:solidFill>
                <a:srgbClr val="C00000"/>
              </a:solidFill>
            </a:endParaRPr>
          </a:p>
          <a:p>
            <a:endParaRPr lang="en-US" altLang="zh-TW" sz="1350" dirty="0">
              <a:solidFill>
                <a:srgbClr val="C00000"/>
              </a:solidFill>
            </a:endParaRPr>
          </a:p>
          <a:p>
            <a:r>
              <a:rPr lang="zh-TW" altLang="en-US" sz="1350" dirty="0"/>
              <a:t>學業壓力：</a:t>
            </a:r>
            <a:endParaRPr lang="en-US" altLang="zh-TW" sz="1350" dirty="0"/>
          </a:p>
          <a:p>
            <a:pPr lvl="1"/>
            <a:r>
              <a:rPr lang="zh-TW" altLang="en-US" sz="1050" dirty="0"/>
              <a:t> 以前這樣學就可以了，但是現在書怎麼唸都念不好</a:t>
            </a:r>
            <a:endParaRPr lang="en-US" altLang="zh-TW" sz="1050" dirty="0"/>
          </a:p>
          <a:p>
            <a:pPr lvl="1"/>
            <a:r>
              <a:rPr lang="zh-TW" altLang="en-US" sz="1350" dirty="0">
                <a:solidFill>
                  <a:srgbClr val="C00000"/>
                </a:solidFill>
              </a:rPr>
              <a:t>離開熟悉的環境，面對新的學術挑戰，可能會感到壓力。</a:t>
            </a:r>
          </a:p>
        </p:txBody>
      </p:sp>
      <p:cxnSp>
        <p:nvCxnSpPr>
          <p:cNvPr id="12" name="Straight Connector 11">
            <a:extLst>
              <a:ext uri="{FF2B5EF4-FFF2-40B4-BE49-F238E27FC236}">
                <a16:creationId xmlns:a16="http://schemas.microsoft.com/office/drawing/2014/main" id="{AFE97524-2AF7-40D7-8909-4B15DF1FF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88501"/>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9DF94E9-88AB-40DF-ABD9-A57240A327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3" y="4208"/>
            <a:ext cx="0" cy="51435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5122" name="Picture 2" descr="听我说谢谢你，因为有你GIF动图- DIY斗图表情- diydoutu.com">
            <a:extLst>
              <a:ext uri="{FF2B5EF4-FFF2-40B4-BE49-F238E27FC236}">
                <a16:creationId xmlns:a16="http://schemas.microsoft.com/office/drawing/2014/main" id="{6A395EE6-0CB3-D79F-C917-CC3BCE553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5547" y="2879508"/>
            <a:ext cx="1708993" cy="1708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58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 calcmode="lin" valueType="num">
                                      <p:cBhvr additive="base">
                                        <p:cTn id="4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122"/>
                                        </p:tgtEl>
                                        <p:attrNameLst>
                                          <p:attrName>style.visibility</p:attrName>
                                        </p:attrNameLst>
                                      </p:cBhvr>
                                      <p:to>
                                        <p:strVal val="visible"/>
                                      </p:to>
                                    </p:set>
                                    <p:anim calcmode="lin" valueType="num">
                                      <p:cBhvr additive="base">
                                        <p:cTn id="61" dur="500" fill="hold"/>
                                        <p:tgtEl>
                                          <p:spTgt spid="5122"/>
                                        </p:tgtEl>
                                        <p:attrNameLst>
                                          <p:attrName>ppt_x</p:attrName>
                                        </p:attrNameLst>
                                      </p:cBhvr>
                                      <p:tavLst>
                                        <p:tav tm="0">
                                          <p:val>
                                            <p:strVal val="#ppt_x"/>
                                          </p:val>
                                        </p:tav>
                                        <p:tav tm="100000">
                                          <p:val>
                                            <p:strVal val="#ppt_x"/>
                                          </p:val>
                                        </p:tav>
                                      </p:tavLst>
                                    </p:anim>
                                    <p:anim calcmode="lin" valueType="num">
                                      <p:cBhvr additive="base">
                                        <p:cTn id="62"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80C784-110D-4B06-88CC-598E9649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Rectangle 9">
            <a:extLst>
              <a:ext uri="{FF2B5EF4-FFF2-40B4-BE49-F238E27FC236}">
                <a16:creationId xmlns:a16="http://schemas.microsoft.com/office/drawing/2014/main" id="{FA08C4E0-4DED-48FF-8CF1-AE38C6759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2284" y="271004"/>
            <a:ext cx="4065212" cy="456978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標題 1">
            <a:extLst>
              <a:ext uri="{FF2B5EF4-FFF2-40B4-BE49-F238E27FC236}">
                <a16:creationId xmlns:a16="http://schemas.microsoft.com/office/drawing/2014/main" id="{7D9F82F0-8D24-4380-AAF4-4E7B53EB639D}"/>
              </a:ext>
            </a:extLst>
          </p:cNvPr>
          <p:cNvSpPr>
            <a:spLocks noGrp="1"/>
          </p:cNvSpPr>
          <p:nvPr>
            <p:ph type="title"/>
          </p:nvPr>
        </p:nvSpPr>
        <p:spPr>
          <a:xfrm>
            <a:off x="322509" y="707368"/>
            <a:ext cx="3913421" cy="3689276"/>
          </a:xfrm>
        </p:spPr>
        <p:txBody>
          <a:bodyPr anchor="ctr">
            <a:normAutofit/>
          </a:bodyPr>
          <a:lstStyle/>
          <a:p>
            <a:r>
              <a:rPr lang="zh-TW" altLang="en-US" sz="3600">
                <a:solidFill>
                  <a:schemeClr val="tx1">
                    <a:lumMod val="85000"/>
                    <a:lumOff val="15000"/>
                  </a:schemeClr>
                </a:solidFill>
              </a:rPr>
              <a:t>健康與安全</a:t>
            </a:r>
          </a:p>
        </p:txBody>
      </p:sp>
      <p:sp>
        <p:nvSpPr>
          <p:cNvPr id="3" name="內容版面配置區 2">
            <a:extLst>
              <a:ext uri="{FF2B5EF4-FFF2-40B4-BE49-F238E27FC236}">
                <a16:creationId xmlns:a16="http://schemas.microsoft.com/office/drawing/2014/main" id="{DF884FFA-D632-426B-AE8E-8A3DAC7C1F0F}"/>
              </a:ext>
            </a:extLst>
          </p:cNvPr>
          <p:cNvSpPr>
            <a:spLocks noGrp="1"/>
          </p:cNvSpPr>
          <p:nvPr>
            <p:ph idx="1"/>
          </p:nvPr>
        </p:nvSpPr>
        <p:spPr>
          <a:xfrm>
            <a:off x="4782958" y="774290"/>
            <a:ext cx="3530708" cy="3749715"/>
          </a:xfrm>
        </p:spPr>
        <p:txBody>
          <a:bodyPr vert="horz" lIns="68580" tIns="34290" rIns="68580" bIns="34290" rtlCol="0" anchor="ctr">
            <a:normAutofit lnSpcReduction="10000"/>
          </a:bodyPr>
          <a:lstStyle/>
          <a:p>
            <a:r>
              <a:rPr lang="zh-TW" altLang="en-US" sz="1350" dirty="0"/>
              <a:t>衛生問題： </a:t>
            </a:r>
            <a:endParaRPr lang="en-US" altLang="zh-TW" sz="1350" dirty="0"/>
          </a:p>
          <a:p>
            <a:pPr lvl="1"/>
            <a:r>
              <a:rPr lang="zh-TW" altLang="en-US" sz="1050" dirty="0"/>
              <a:t>第一次要長期使用公共衛生空間</a:t>
            </a:r>
            <a:r>
              <a:rPr lang="en-US" altLang="zh-TW" sz="1050" dirty="0"/>
              <a:t>…</a:t>
            </a:r>
            <a:r>
              <a:rPr lang="zh-TW" altLang="en-US" sz="1050" dirty="0"/>
              <a:t>要怎樣才有禮貌</a:t>
            </a:r>
            <a:r>
              <a:rPr lang="en-US" altLang="zh-TW" sz="1050" dirty="0"/>
              <a:t>?</a:t>
            </a:r>
          </a:p>
          <a:p>
            <a:pPr lvl="1"/>
            <a:r>
              <a:rPr lang="zh-TW" altLang="en-US" sz="1350" dirty="0">
                <a:solidFill>
                  <a:srgbClr val="C00000"/>
                </a:solidFill>
              </a:rPr>
              <a:t>共用衛浴或公共空間的衛生，如果沒有共識，容易產生問題。</a:t>
            </a:r>
            <a:endParaRPr lang="en-US" altLang="zh-TW" sz="1350" dirty="0">
              <a:solidFill>
                <a:srgbClr val="C00000"/>
              </a:solidFill>
            </a:endParaRPr>
          </a:p>
          <a:p>
            <a:pPr lvl="1"/>
            <a:endParaRPr lang="en-US" altLang="zh-TW" sz="1350" dirty="0"/>
          </a:p>
          <a:p>
            <a:r>
              <a:rPr lang="zh-TW" altLang="en-US" sz="1350" dirty="0"/>
              <a:t>安全疑慮： </a:t>
            </a:r>
            <a:endParaRPr lang="en-US" altLang="zh-TW" sz="1350" dirty="0"/>
          </a:p>
          <a:p>
            <a:pPr lvl="1"/>
            <a:r>
              <a:rPr lang="zh-TW" altLang="en-US" sz="1050" dirty="0"/>
              <a:t>如果再宿舍，東西不見了，錢不見了，我該怎麼辦呢</a:t>
            </a:r>
            <a:r>
              <a:rPr lang="en-US" altLang="zh-TW" sz="1050" dirty="0"/>
              <a:t>?</a:t>
            </a:r>
          </a:p>
          <a:p>
            <a:pPr lvl="1"/>
            <a:r>
              <a:rPr lang="zh-TW" altLang="en-US" sz="1350" dirty="0">
                <a:solidFill>
                  <a:srgbClr val="C00000"/>
                </a:solidFill>
              </a:rPr>
              <a:t>擔心個人財物被竊，或人身安全受到威脅。</a:t>
            </a:r>
            <a:endParaRPr lang="en-US" altLang="zh-TW" sz="1350" dirty="0">
              <a:solidFill>
                <a:srgbClr val="C00000"/>
              </a:solidFill>
            </a:endParaRPr>
          </a:p>
          <a:p>
            <a:pPr lvl="1"/>
            <a:endParaRPr lang="en-US" altLang="zh-TW" sz="1350" dirty="0"/>
          </a:p>
          <a:p>
            <a:r>
              <a:rPr lang="zh-TW" altLang="en-US" sz="1350" dirty="0"/>
              <a:t>作息不正常：</a:t>
            </a:r>
            <a:endParaRPr lang="en-US" altLang="zh-TW" sz="1350" dirty="0"/>
          </a:p>
          <a:p>
            <a:pPr lvl="1"/>
            <a:r>
              <a:rPr lang="zh-TW" altLang="en-US" sz="1050" dirty="0"/>
              <a:t>好不容易跟大家混熟了，室友要夜衝</a:t>
            </a:r>
            <a:r>
              <a:rPr lang="en-US" altLang="zh-TW" sz="1050" dirty="0"/>
              <a:t>…</a:t>
            </a:r>
            <a:r>
              <a:rPr lang="zh-TW" altLang="en-US" sz="1050" dirty="0"/>
              <a:t>，我要跟嗎</a:t>
            </a:r>
            <a:r>
              <a:rPr lang="en-US" altLang="zh-TW" sz="1050" dirty="0"/>
              <a:t>?</a:t>
            </a:r>
          </a:p>
          <a:p>
            <a:pPr lvl="1"/>
            <a:r>
              <a:rPr lang="zh-TW" altLang="en-US" sz="1200" dirty="0"/>
              <a:t>太開心了，終於可以肆無忌憚的熬夜</a:t>
            </a:r>
          </a:p>
          <a:p>
            <a:pPr lvl="1"/>
            <a:r>
              <a:rPr lang="zh-TW" altLang="en-US" sz="1350" dirty="0">
                <a:solidFill>
                  <a:srgbClr val="C00000"/>
                </a:solidFill>
                <a:ea typeface="新細明體"/>
              </a:rPr>
              <a:t>宿舍生活可能會讓作息變得不規律，進而影響身體健康</a:t>
            </a:r>
          </a:p>
        </p:txBody>
      </p:sp>
      <p:cxnSp>
        <p:nvCxnSpPr>
          <p:cNvPr id="12" name="Straight Connector 11">
            <a:extLst>
              <a:ext uri="{FF2B5EF4-FFF2-40B4-BE49-F238E27FC236}">
                <a16:creationId xmlns:a16="http://schemas.microsoft.com/office/drawing/2014/main" id="{AFE97524-2AF7-40D7-8909-4B15DF1FF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88501"/>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9DF94E9-88AB-40DF-ABD9-A57240A327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3" y="4208"/>
            <a:ext cx="0" cy="51435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7170" name="Picture 2" descr="Tom And Jerry Tom The Cat GIF - Tom And Jerry Tom The Cat Shock - Discover  &amp; Share GIFs">
            <a:extLst>
              <a:ext uri="{FF2B5EF4-FFF2-40B4-BE49-F238E27FC236}">
                <a16:creationId xmlns:a16="http://schemas.microsoft.com/office/drawing/2014/main" id="{81ADB9E0-2702-D1FB-CD16-97A081CFB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41" y="3413102"/>
            <a:ext cx="1637987" cy="1207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79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 calcmode="lin" valueType="num">
                                      <p:cBhvr additive="base">
                                        <p:cTn id="5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7170"/>
                                        </p:tgtEl>
                                        <p:attrNameLst>
                                          <p:attrName>style.visibility</p:attrName>
                                        </p:attrNameLst>
                                      </p:cBhvr>
                                      <p:to>
                                        <p:strVal val="visible"/>
                                      </p:to>
                                    </p:set>
                                    <p:anim calcmode="lin" valueType="num">
                                      <p:cBhvr additive="base">
                                        <p:cTn id="59" dur="500" fill="hold"/>
                                        <p:tgtEl>
                                          <p:spTgt spid="7170"/>
                                        </p:tgtEl>
                                        <p:attrNameLst>
                                          <p:attrName>ppt_x</p:attrName>
                                        </p:attrNameLst>
                                      </p:cBhvr>
                                      <p:tavLst>
                                        <p:tav tm="0">
                                          <p:val>
                                            <p:strVal val="#ppt_x"/>
                                          </p:val>
                                        </p:tav>
                                        <p:tav tm="100000">
                                          <p:val>
                                            <p:strVal val="#ppt_x"/>
                                          </p:val>
                                        </p:tav>
                                      </p:tavLst>
                                    </p:anim>
                                    <p:anim calcmode="lin" valueType="num">
                                      <p:cBhvr additive="base">
                                        <p:cTn id="60"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80C784-110D-4B06-88CC-598E9649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Rectangle 9">
            <a:extLst>
              <a:ext uri="{FF2B5EF4-FFF2-40B4-BE49-F238E27FC236}">
                <a16:creationId xmlns:a16="http://schemas.microsoft.com/office/drawing/2014/main" id="{FA08C4E0-4DED-48FF-8CF1-AE38C6759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2284" y="271004"/>
            <a:ext cx="4065212" cy="456978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標題 1">
            <a:extLst>
              <a:ext uri="{FF2B5EF4-FFF2-40B4-BE49-F238E27FC236}">
                <a16:creationId xmlns:a16="http://schemas.microsoft.com/office/drawing/2014/main" id="{31049C8E-869E-4ED9-A177-E8AAF08A93CE}"/>
              </a:ext>
            </a:extLst>
          </p:cNvPr>
          <p:cNvSpPr>
            <a:spLocks noGrp="1"/>
          </p:cNvSpPr>
          <p:nvPr>
            <p:ph type="title"/>
          </p:nvPr>
        </p:nvSpPr>
        <p:spPr>
          <a:xfrm>
            <a:off x="322509" y="707368"/>
            <a:ext cx="3913421" cy="3689276"/>
          </a:xfrm>
        </p:spPr>
        <p:txBody>
          <a:bodyPr anchor="ctr">
            <a:normAutofit/>
          </a:bodyPr>
          <a:lstStyle/>
          <a:p>
            <a:r>
              <a:rPr lang="zh-TW" altLang="en-US" sz="3600">
                <a:solidFill>
                  <a:schemeClr val="tx1">
                    <a:lumMod val="85000"/>
                    <a:lumOff val="15000"/>
                  </a:schemeClr>
                </a:solidFill>
              </a:rPr>
              <a:t>財務與獨立</a:t>
            </a:r>
          </a:p>
        </p:txBody>
      </p:sp>
      <p:sp>
        <p:nvSpPr>
          <p:cNvPr id="3" name="內容版面配置區 2">
            <a:extLst>
              <a:ext uri="{FF2B5EF4-FFF2-40B4-BE49-F238E27FC236}">
                <a16:creationId xmlns:a16="http://schemas.microsoft.com/office/drawing/2014/main" id="{ABE2EF81-F5BF-4255-B0B6-9CEA86F2E1FC}"/>
              </a:ext>
            </a:extLst>
          </p:cNvPr>
          <p:cNvSpPr>
            <a:spLocks noGrp="1"/>
          </p:cNvSpPr>
          <p:nvPr>
            <p:ph idx="1"/>
          </p:nvPr>
        </p:nvSpPr>
        <p:spPr>
          <a:xfrm>
            <a:off x="4782958" y="774290"/>
            <a:ext cx="3530708" cy="3749715"/>
          </a:xfrm>
        </p:spPr>
        <p:txBody>
          <a:bodyPr vert="horz" lIns="68580" tIns="34290" rIns="68580" bIns="34290" rtlCol="0" anchor="ctr">
            <a:normAutofit/>
          </a:bodyPr>
          <a:lstStyle/>
          <a:p>
            <a:r>
              <a:rPr lang="zh-TW" altLang="en-US" sz="1350"/>
              <a:t>財務管理</a:t>
            </a:r>
            <a:endParaRPr lang="en-US" altLang="zh-TW" sz="1350"/>
          </a:p>
          <a:p>
            <a:pPr lvl="1"/>
            <a:r>
              <a:rPr lang="zh-TW" altLang="en-US" sz="1350"/>
              <a:t>預算</a:t>
            </a:r>
            <a:r>
              <a:rPr lang="en-US" altLang="zh-TW" sz="1350"/>
              <a:t>:</a:t>
            </a:r>
            <a:r>
              <a:rPr lang="zh-TW" altLang="en-US" sz="1350"/>
              <a:t>我一個月可以支配多少錢</a:t>
            </a:r>
            <a:r>
              <a:rPr lang="en-US" altLang="zh-TW" sz="1350"/>
              <a:t>?</a:t>
            </a:r>
          </a:p>
          <a:p>
            <a:pPr lvl="1"/>
            <a:r>
              <a:rPr lang="zh-TW" altLang="en-US" sz="1350"/>
              <a:t>花費</a:t>
            </a:r>
            <a:r>
              <a:rPr lang="en-US" altLang="zh-TW" sz="1350"/>
              <a:t>:</a:t>
            </a:r>
            <a:r>
              <a:rPr lang="zh-TW" altLang="en-US" sz="1350"/>
              <a:t>一個人生活會花多少錢</a:t>
            </a:r>
            <a:r>
              <a:rPr lang="en-US" altLang="zh-TW" sz="1350"/>
              <a:t>??</a:t>
            </a:r>
          </a:p>
          <a:p>
            <a:pPr lvl="1"/>
            <a:r>
              <a:rPr lang="zh-TW" altLang="en-US" sz="1350"/>
              <a:t>賺錢與存錢</a:t>
            </a:r>
            <a:r>
              <a:rPr lang="en-US" altLang="zh-TW" sz="1350"/>
              <a:t>:</a:t>
            </a:r>
            <a:r>
              <a:rPr lang="zh-TW" altLang="en-US" sz="1350"/>
              <a:t>我身上有多少錢我才安心</a:t>
            </a:r>
            <a:r>
              <a:rPr lang="en-US" altLang="zh-TW" sz="1350"/>
              <a:t>?</a:t>
            </a:r>
            <a:r>
              <a:rPr lang="zh-TW" altLang="en-US" sz="1350"/>
              <a:t>我是不是要開始找打工呢</a:t>
            </a:r>
            <a:r>
              <a:rPr lang="en-US" altLang="zh-TW" sz="1350"/>
              <a:t>??</a:t>
            </a:r>
          </a:p>
          <a:p>
            <a:pPr lvl="1"/>
            <a:endParaRPr lang="en-US" altLang="zh-TW" sz="1350"/>
          </a:p>
          <a:p>
            <a:r>
              <a:rPr lang="zh-TW" altLang="en-US" sz="1350"/>
              <a:t>生活獨立</a:t>
            </a:r>
            <a:endParaRPr lang="en-US" altLang="zh-TW" sz="1350"/>
          </a:p>
          <a:p>
            <a:pPr lvl="1"/>
            <a:r>
              <a:rPr lang="zh-TW" altLang="en-US" sz="1350">
                <a:ea typeface="新細明體"/>
              </a:rPr>
              <a:t>日常自理</a:t>
            </a:r>
            <a:r>
              <a:rPr lang="en-US" altLang="zh-TW" sz="1350">
                <a:ea typeface="新細明體"/>
              </a:rPr>
              <a:t>:我有辦法</a:t>
            </a:r>
            <a:r>
              <a:rPr lang="zh-TW" altLang="en-US" sz="1350">
                <a:ea typeface="新細明體"/>
              </a:rPr>
              <a:t>基本生活自理嗎??</a:t>
            </a:r>
            <a:r>
              <a:rPr lang="en-US" altLang="zh-TW" sz="1350">
                <a:ea typeface="新細明體"/>
              </a:rPr>
              <a:t>(</a:t>
            </a:r>
            <a:r>
              <a:rPr lang="zh-TW" altLang="en-US" sz="1350">
                <a:ea typeface="新細明體"/>
              </a:rPr>
              <a:t>打掃、洗衣、網絡、手機帳單</a:t>
            </a:r>
            <a:r>
              <a:rPr lang="en-US" altLang="zh-TW" sz="1350">
                <a:ea typeface="新細明體"/>
              </a:rPr>
              <a:t>)</a:t>
            </a:r>
            <a:endParaRPr lang="en-US" altLang="zh-TW" sz="1350">
              <a:ea typeface="新細明體"/>
              <a:cs typeface="Calibri"/>
            </a:endParaRPr>
          </a:p>
          <a:p>
            <a:pPr lvl="1"/>
            <a:r>
              <a:rPr lang="zh-TW" altLang="en-US" sz="1350">
                <a:ea typeface="新細明體"/>
              </a:rPr>
              <a:t>時間平衡</a:t>
            </a:r>
            <a:r>
              <a:rPr lang="en-US" altLang="zh-TW" sz="1350">
                <a:ea typeface="新細明體"/>
              </a:rPr>
              <a:t>:我能</a:t>
            </a:r>
            <a:r>
              <a:rPr lang="zh-TW" altLang="en-US" sz="1350">
                <a:ea typeface="新細明體"/>
              </a:rPr>
              <a:t>平衡打工、學業、社交、休息嗎?</a:t>
            </a:r>
            <a:endParaRPr lang="zh-TW" altLang="en-US" sz="1350">
              <a:ea typeface="新細明體"/>
              <a:cs typeface="Calibri"/>
            </a:endParaRPr>
          </a:p>
        </p:txBody>
      </p:sp>
      <p:cxnSp>
        <p:nvCxnSpPr>
          <p:cNvPr id="12" name="Straight Connector 11">
            <a:extLst>
              <a:ext uri="{FF2B5EF4-FFF2-40B4-BE49-F238E27FC236}">
                <a16:creationId xmlns:a16="http://schemas.microsoft.com/office/drawing/2014/main" id="{AFE97524-2AF7-40D7-8909-4B15DF1FF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88501"/>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9DF94E9-88AB-40DF-ABD9-A57240A327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3" y="4208"/>
            <a:ext cx="0" cy="51435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4098" name="Picture 2" descr="Funny Gifs : well done Gif - VSGIF.com">
            <a:extLst>
              <a:ext uri="{FF2B5EF4-FFF2-40B4-BE49-F238E27FC236}">
                <a16:creationId xmlns:a16="http://schemas.microsoft.com/office/drawing/2014/main" id="{EEB8A9FD-1DBC-3FBB-0EB9-9991DB68C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3131" y="2939344"/>
            <a:ext cx="2988212" cy="1680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61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098"/>
                                        </p:tgtEl>
                                        <p:attrNameLst>
                                          <p:attrName>style.visibility</p:attrName>
                                        </p:attrNameLst>
                                      </p:cBhvr>
                                      <p:to>
                                        <p:strVal val="visible"/>
                                      </p:to>
                                    </p:set>
                                    <p:anim calcmode="lin" valueType="num">
                                      <p:cBhvr additive="base">
                                        <p:cTn id="51" dur="500" fill="hold"/>
                                        <p:tgtEl>
                                          <p:spTgt spid="4098"/>
                                        </p:tgtEl>
                                        <p:attrNameLst>
                                          <p:attrName>ppt_x</p:attrName>
                                        </p:attrNameLst>
                                      </p:cBhvr>
                                      <p:tavLst>
                                        <p:tav tm="0">
                                          <p:val>
                                            <p:strVal val="#ppt_x"/>
                                          </p:val>
                                        </p:tav>
                                        <p:tav tm="100000">
                                          <p:val>
                                            <p:strVal val="#ppt_x"/>
                                          </p:val>
                                        </p:tav>
                                      </p:tavLst>
                                    </p:anim>
                                    <p:anim calcmode="lin" valueType="num">
                                      <p:cBhvr additive="base">
                                        <p:cTn id="5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823A1F-EFD1-2398-658B-64CC868A525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標題 1">
            <a:extLst>
              <a:ext uri="{FF2B5EF4-FFF2-40B4-BE49-F238E27FC236}">
                <a16:creationId xmlns:a16="http://schemas.microsoft.com/office/drawing/2014/main" id="{6BE97E21-DF82-E604-ADDF-1D65CD35BB74}"/>
              </a:ext>
            </a:extLst>
          </p:cNvPr>
          <p:cNvSpPr>
            <a:spLocks noGrp="1"/>
          </p:cNvSpPr>
          <p:nvPr>
            <p:ph type="title"/>
          </p:nvPr>
        </p:nvSpPr>
        <p:spPr>
          <a:xfrm>
            <a:off x="628650" y="273844"/>
            <a:ext cx="4045021" cy="994172"/>
          </a:xfrm>
        </p:spPr>
        <p:txBody>
          <a:bodyPr>
            <a:normAutofit/>
          </a:bodyPr>
          <a:lstStyle/>
          <a:p>
            <a:r>
              <a:rPr lang="zh-TW" altLang="en-US">
                <a:ea typeface="新細明體"/>
              </a:rPr>
              <a:t>現在讓大家選一下吧</a:t>
            </a:r>
          </a:p>
        </p:txBody>
      </p:sp>
      <p:sp>
        <p:nvSpPr>
          <p:cNvPr id="12" name="Freeform: Shape 11">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8993" y="1"/>
            <a:ext cx="866357" cy="468770"/>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內容版面配置區 2">
            <a:extLst>
              <a:ext uri="{FF2B5EF4-FFF2-40B4-BE49-F238E27FC236}">
                <a16:creationId xmlns:a16="http://schemas.microsoft.com/office/drawing/2014/main" id="{462AE023-AF63-351C-2025-6B68122AC151}"/>
              </a:ext>
            </a:extLst>
          </p:cNvPr>
          <p:cNvSpPr>
            <a:spLocks noGrp="1"/>
          </p:cNvSpPr>
          <p:nvPr>
            <p:ph idx="1"/>
          </p:nvPr>
        </p:nvSpPr>
        <p:spPr>
          <a:xfrm>
            <a:off x="628650" y="1369219"/>
            <a:ext cx="4045021" cy="3263504"/>
          </a:xfrm>
        </p:spPr>
        <p:txBody>
          <a:bodyPr vert="horz" lIns="68580" tIns="34290" rIns="68580" bIns="34290" rtlCol="0">
            <a:normAutofit/>
          </a:bodyPr>
          <a:lstStyle/>
          <a:p>
            <a:r>
              <a:rPr lang="zh-TW" altLang="en-US" dirty="0"/>
              <a:t>生活與人際關係</a:t>
            </a:r>
            <a:endParaRPr lang="en-US" altLang="zh-TW" dirty="0"/>
          </a:p>
          <a:p>
            <a:endParaRPr lang="en-US" altLang="zh-TW" dirty="0"/>
          </a:p>
          <a:p>
            <a:r>
              <a:rPr lang="zh-TW" altLang="en-US" dirty="0"/>
              <a:t>學業與時間管理</a:t>
            </a:r>
            <a:endParaRPr lang="en-US" altLang="zh-TW" dirty="0"/>
          </a:p>
          <a:p>
            <a:endParaRPr lang="en-US" altLang="zh-TW" dirty="0"/>
          </a:p>
          <a:p>
            <a:r>
              <a:rPr lang="zh-TW" altLang="en-US" dirty="0"/>
              <a:t>健康與安全</a:t>
            </a:r>
            <a:endParaRPr lang="en-US" altLang="zh-TW" dirty="0"/>
          </a:p>
          <a:p>
            <a:endParaRPr lang="en-US" altLang="zh-TW" dirty="0"/>
          </a:p>
          <a:p>
            <a:r>
              <a:rPr lang="zh-TW" altLang="en-US" dirty="0"/>
              <a:t>財務與獨立</a:t>
            </a:r>
          </a:p>
          <a:p>
            <a:endParaRPr lang="zh-TW" altLang="en-US" dirty="0">
              <a:ea typeface="新細明體"/>
              <a:cs typeface="Calibri"/>
            </a:endParaRPr>
          </a:p>
          <a:p>
            <a:endParaRPr lang="zh-TW" altLang="en-US" dirty="0">
              <a:ea typeface="新細明體"/>
              <a:cs typeface="Calibri"/>
            </a:endParaRPr>
          </a:p>
        </p:txBody>
      </p:sp>
      <p:sp>
        <p:nvSpPr>
          <p:cNvPr id="14" name="Oval 13">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6139" y="2567969"/>
            <a:ext cx="405617" cy="40561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內容版面配置區 3" descr="一張含有 樣式, 對稱, 正方形, 藝術 的圖片&#10;&#10;AI 產生的內容可能不正確。">
            <a:extLst>
              <a:ext uri="{FF2B5EF4-FFF2-40B4-BE49-F238E27FC236}">
                <a16:creationId xmlns:a16="http://schemas.microsoft.com/office/drawing/2014/main" id="{AA156363-E2F8-5E9C-6992-8A7CD7D479DE}"/>
              </a:ext>
            </a:extLst>
          </p:cNvPr>
          <p:cNvPicPr>
            <a:picLocks noChangeAspect="1"/>
          </p:cNvPicPr>
          <p:nvPr/>
        </p:nvPicPr>
        <p:blipFill>
          <a:blip r:embed="rId2"/>
          <a:stretch>
            <a:fillRect/>
          </a:stretch>
        </p:blipFill>
        <p:spPr>
          <a:xfrm>
            <a:off x="5915389" y="912364"/>
            <a:ext cx="2835788" cy="283578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6" name="Freeform: Shape 15">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202" y="1"/>
            <a:ext cx="1550211" cy="121640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cxnSp>
        <p:nvCxnSpPr>
          <p:cNvPr id="18" name="Straight Connector 17">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04059" y="770930"/>
            <a:ext cx="0" cy="1198281"/>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5592435" y="3875012"/>
            <a:ext cx="1376794" cy="1518589"/>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2" name="Freeform: Shape 21">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7145" y="4525347"/>
            <a:ext cx="1493298" cy="618154"/>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4" name="Freeform: Shape 23">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8772" y="4139397"/>
            <a:ext cx="1005229" cy="1004104"/>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82179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EE0054-4F7B-3C74-AFC2-92E4FFF1E8AF}"/>
              </a:ext>
            </a:extLst>
          </p:cNvPr>
          <p:cNvPicPr>
            <a:picLocks noChangeAspect="1"/>
          </p:cNvPicPr>
          <p:nvPr/>
        </p:nvPicPr>
        <p:blipFill>
          <a:blip r:embed="rId2">
            <a:duotone>
              <a:schemeClr val="bg2">
                <a:shade val="45000"/>
                <a:satMod val="135000"/>
              </a:schemeClr>
              <a:prstClr val="white"/>
            </a:duotone>
          </a:blip>
          <a:srcRect t="3862" r="9085" b="19409"/>
          <a:stretch>
            <a:fillRect/>
          </a:stretch>
        </p:blipFill>
        <p:spPr>
          <a:xfrm>
            <a:off x="15" y="7"/>
            <a:ext cx="9143985" cy="5143493"/>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標題 1">
            <a:extLst>
              <a:ext uri="{FF2B5EF4-FFF2-40B4-BE49-F238E27FC236}">
                <a16:creationId xmlns:a16="http://schemas.microsoft.com/office/drawing/2014/main" id="{973E5CCA-F65A-CEC1-91B3-5F6379AB3879}"/>
              </a:ext>
            </a:extLst>
          </p:cNvPr>
          <p:cNvSpPr>
            <a:spLocks noGrp="1"/>
          </p:cNvSpPr>
          <p:nvPr>
            <p:ph type="title"/>
          </p:nvPr>
        </p:nvSpPr>
        <p:spPr>
          <a:xfrm>
            <a:off x="628650" y="273844"/>
            <a:ext cx="7886700" cy="994172"/>
          </a:xfrm>
        </p:spPr>
        <p:txBody>
          <a:bodyPr>
            <a:normAutofit/>
          </a:bodyPr>
          <a:lstStyle/>
          <a:p>
            <a:r>
              <a:rPr lang="zh-TW" altLang="en-US">
                <a:ea typeface="新細明體"/>
                <a:cs typeface="Calibri Light"/>
              </a:rPr>
              <a:t>住宿問題百百種，但都逃不過以下這幾樣</a:t>
            </a:r>
            <a:endParaRPr lang="zh-TW" altLang="en-US"/>
          </a:p>
        </p:txBody>
      </p:sp>
      <p:graphicFrame>
        <p:nvGraphicFramePr>
          <p:cNvPr id="5" name="內容版面配置區 2">
            <a:extLst>
              <a:ext uri="{FF2B5EF4-FFF2-40B4-BE49-F238E27FC236}">
                <a16:creationId xmlns:a16="http://schemas.microsoft.com/office/drawing/2014/main" id="{1C4DB72B-BEB6-8940-C0A4-F4B3153101D2}"/>
              </a:ext>
            </a:extLst>
          </p:cNvPr>
          <p:cNvGraphicFramePr>
            <a:graphicFrameLocks noGrp="1"/>
          </p:cNvGraphicFramePr>
          <p:nvPr>
            <p:ph idx="1"/>
          </p:nvPr>
        </p:nvGraphicFramePr>
        <p:xfrm>
          <a:off x="628650" y="1369219"/>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9902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EC36BF-8F57-4261-B071-B1265A39B732}"/>
              </a:ext>
            </a:extLst>
          </p:cNvPr>
          <p:cNvSpPr>
            <a:spLocks noGrp="1"/>
          </p:cNvSpPr>
          <p:nvPr>
            <p:ph type="title"/>
          </p:nvPr>
        </p:nvSpPr>
        <p:spPr/>
        <p:txBody>
          <a:bodyPr/>
          <a:lstStyle/>
          <a:p>
            <a:r>
              <a:rPr lang="zh-TW" altLang="en-US">
                <a:ea typeface="新細明體"/>
              </a:rPr>
              <a:t>住宿禮儀會有的問題</a:t>
            </a:r>
            <a:endParaRPr lang="zh-TW" altLang="en-US" dirty="0"/>
          </a:p>
        </p:txBody>
      </p:sp>
      <p:sp>
        <p:nvSpPr>
          <p:cNvPr id="3" name="內容版面配置區 2">
            <a:extLst>
              <a:ext uri="{FF2B5EF4-FFF2-40B4-BE49-F238E27FC236}">
                <a16:creationId xmlns:a16="http://schemas.microsoft.com/office/drawing/2014/main" id="{E4AC5886-4CEB-4F7C-9931-E6E9E9F237E7}"/>
              </a:ext>
            </a:extLst>
          </p:cNvPr>
          <p:cNvSpPr>
            <a:spLocks noGrp="1"/>
          </p:cNvSpPr>
          <p:nvPr>
            <p:ph idx="1"/>
          </p:nvPr>
        </p:nvSpPr>
        <p:spPr/>
        <p:txBody>
          <a:bodyPr vert="horz" lIns="68580" tIns="34290" rIns="68580" bIns="34290" rtlCol="0" anchor="t">
            <a:normAutofit lnSpcReduction="10000"/>
          </a:bodyPr>
          <a:lstStyle/>
          <a:p>
            <a:r>
              <a:rPr lang="zh-TW" altLang="en-US" dirty="0"/>
              <a:t>就寢時間不一樣該怎麼辦</a:t>
            </a:r>
            <a:r>
              <a:rPr lang="en-US" altLang="zh-TW" dirty="0"/>
              <a:t>?</a:t>
            </a:r>
          </a:p>
          <a:p>
            <a:endParaRPr lang="en-US" altLang="zh-TW" dirty="0"/>
          </a:p>
          <a:p>
            <a:r>
              <a:rPr lang="zh-TW" altLang="en-US" dirty="0"/>
              <a:t>冷氣卡的意見不一樣該怎麼辦</a:t>
            </a:r>
            <a:r>
              <a:rPr lang="en-US" altLang="zh-TW" dirty="0"/>
              <a:t>?</a:t>
            </a:r>
          </a:p>
          <a:p>
            <a:endParaRPr lang="en-US" altLang="zh-TW" dirty="0">
              <a:ea typeface="新細明體"/>
              <a:cs typeface="Calibri"/>
            </a:endParaRPr>
          </a:p>
          <a:p>
            <a:r>
              <a:rPr lang="en-US" altLang="zh-TW" dirty="0" err="1">
                <a:ea typeface="新細明體"/>
                <a:cs typeface="Calibri"/>
              </a:rPr>
              <a:t>大家生活習慣不同該怎麼辦</a:t>
            </a:r>
            <a:r>
              <a:rPr lang="en-US" altLang="zh-TW" dirty="0">
                <a:ea typeface="新細明體"/>
                <a:cs typeface="Calibri"/>
              </a:rPr>
              <a:t>??</a:t>
            </a:r>
          </a:p>
          <a:p>
            <a:endParaRPr lang="en-US" altLang="zh-TW" dirty="0">
              <a:ea typeface="新細明體"/>
              <a:cs typeface="Calibri"/>
            </a:endParaRPr>
          </a:p>
          <a:p>
            <a:r>
              <a:rPr lang="en-US" altLang="zh-TW" dirty="0" err="1">
                <a:ea typeface="新細明體"/>
                <a:cs typeface="Calibri" panose="020F0502020204030204"/>
              </a:rPr>
              <a:t>萬一在學校吵架了，回宿舍還要碰面怎麼辦呢</a:t>
            </a:r>
            <a:r>
              <a:rPr lang="en-US" altLang="zh-TW" dirty="0">
                <a:ea typeface="新細明體"/>
                <a:cs typeface="Calibri" panose="020F0502020204030204"/>
              </a:rPr>
              <a:t>?</a:t>
            </a:r>
          </a:p>
          <a:p>
            <a:endParaRPr lang="en-US" altLang="zh-TW" dirty="0">
              <a:ea typeface="新細明體"/>
              <a:cs typeface="Calibri" panose="020F0502020204030204"/>
            </a:endParaRPr>
          </a:p>
          <a:p>
            <a:r>
              <a:rPr lang="en-US" altLang="zh-TW" dirty="0" err="1">
                <a:ea typeface="新細明體"/>
                <a:cs typeface="Calibri" panose="020F0502020204030204"/>
              </a:rPr>
              <a:t>你還有想到其他宿舍中可能會發生的問題嗎</a:t>
            </a:r>
            <a:r>
              <a:rPr lang="en-US" altLang="zh-TW" dirty="0">
                <a:ea typeface="新細明體"/>
                <a:cs typeface="Calibri" panose="020F0502020204030204"/>
              </a:rPr>
              <a:t>??</a:t>
            </a:r>
          </a:p>
          <a:p>
            <a:endParaRPr lang="en-US" altLang="zh-TW" dirty="0">
              <a:cs typeface="Calibri" panose="020F0502020204030204"/>
            </a:endParaRPr>
          </a:p>
          <a:p>
            <a:endParaRPr lang="zh-TW" altLang="en-US" dirty="0">
              <a:cs typeface="Calibri" panose="020F0502020204030204"/>
            </a:endParaRPr>
          </a:p>
        </p:txBody>
      </p:sp>
      <p:pic>
        <p:nvPicPr>
          <p:cNvPr id="5" name="內容版面配置區 3" descr="一張含有 樣式, 對稱, 正方形, 藝術 的圖片&#10;&#10;AI 產生的內容可能不正確。">
            <a:extLst>
              <a:ext uri="{FF2B5EF4-FFF2-40B4-BE49-F238E27FC236}">
                <a16:creationId xmlns:a16="http://schemas.microsoft.com/office/drawing/2014/main" id="{15A6ECE4-E407-97D8-3A8F-450DE87FD007}"/>
              </a:ext>
            </a:extLst>
          </p:cNvPr>
          <p:cNvPicPr>
            <a:picLocks noChangeAspect="1"/>
          </p:cNvPicPr>
          <p:nvPr/>
        </p:nvPicPr>
        <p:blipFill>
          <a:blip r:embed="rId2"/>
          <a:stretch>
            <a:fillRect/>
          </a:stretch>
        </p:blipFill>
        <p:spPr>
          <a:xfrm>
            <a:off x="6830466" y="2583737"/>
            <a:ext cx="1932850" cy="2029897"/>
          </a:xfrm>
          <a:prstGeom prst="rect">
            <a:avLst/>
          </a:prstGeom>
        </p:spPr>
      </p:pic>
      <p:sp>
        <p:nvSpPr>
          <p:cNvPr id="4" name="矩形: 圓角 3">
            <a:extLst>
              <a:ext uri="{FF2B5EF4-FFF2-40B4-BE49-F238E27FC236}">
                <a16:creationId xmlns:a16="http://schemas.microsoft.com/office/drawing/2014/main" id="{9333EDC3-CB9E-D033-B4B6-3BD193EF333F}"/>
              </a:ext>
            </a:extLst>
          </p:cNvPr>
          <p:cNvSpPr/>
          <p:nvPr/>
        </p:nvSpPr>
        <p:spPr>
          <a:xfrm>
            <a:off x="5725783" y="269575"/>
            <a:ext cx="3224123" cy="147727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zh-TW" altLang="en-US" sz="1350" b="0" i="0" u="none" strike="noStrike" kern="1200" cap="none" spc="0" normalizeH="0" baseline="0" noProof="0">
                <a:ln>
                  <a:noFill/>
                </a:ln>
                <a:solidFill>
                  <a:prstClr val="white"/>
                </a:solidFill>
                <a:effectLst/>
                <a:uLnTx/>
                <a:uFillTx/>
                <a:latin typeface="Calibri" panose="020F0502020204030204"/>
                <a:ea typeface="新細明體"/>
                <a:cs typeface="Calibri"/>
                <a:sym typeface="Arial"/>
              </a:rPr>
              <a:t>其實都是溝通啦~</a:t>
            </a:r>
            <a:endParaRPr kumimoji="0" lang="zh-TW" altLang="en-US" sz="1350" b="0" i="0" u="none" strike="noStrike" kern="1200" cap="none" spc="0" normalizeH="0" baseline="0" noProof="0" dirty="0">
              <a:ln>
                <a:noFill/>
              </a:ln>
              <a:solidFill>
                <a:prstClr val="white"/>
              </a:solidFill>
              <a:effectLst/>
              <a:uLnTx/>
              <a:uFillTx/>
              <a:latin typeface="Calibri" panose="020F0502020204030204"/>
              <a:ea typeface="新細明體"/>
              <a:cs typeface="Calibri"/>
              <a:sym typeface="Arial"/>
            </a:endParaRPr>
          </a:p>
        </p:txBody>
      </p:sp>
    </p:spTree>
    <p:extLst>
      <p:ext uri="{BB962C8B-B14F-4D97-AF65-F5344CB8AC3E}">
        <p14:creationId xmlns:p14="http://schemas.microsoft.com/office/powerpoint/2010/main" val="398786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 calcmode="lin" valueType="num">
                                      <p:cBhvr additive="base">
                                        <p:cTn id="2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247C8E-FC17-0FF8-599D-31D635334925}"/>
              </a:ext>
            </a:extLst>
          </p:cNvPr>
          <p:cNvSpPr>
            <a:spLocks noGrp="1"/>
          </p:cNvSpPr>
          <p:nvPr>
            <p:ph type="title"/>
          </p:nvPr>
        </p:nvSpPr>
        <p:spPr/>
        <p:txBody>
          <a:bodyPr/>
          <a:lstStyle/>
          <a:p>
            <a:r>
              <a:rPr lang="zh-TW" altLang="en-US" dirty="0">
                <a:ea typeface="新細明體"/>
                <a:cs typeface="Calibri Light"/>
              </a:rPr>
              <a:t>我擅長溝通嗎?</a:t>
            </a:r>
          </a:p>
        </p:txBody>
      </p:sp>
      <p:graphicFrame>
        <p:nvGraphicFramePr>
          <p:cNvPr id="5" name="內容版面配置區 2">
            <a:extLst>
              <a:ext uri="{FF2B5EF4-FFF2-40B4-BE49-F238E27FC236}">
                <a16:creationId xmlns:a16="http://schemas.microsoft.com/office/drawing/2014/main" id="{A176F181-5F3B-4C84-9783-32CDA2FF1462}"/>
              </a:ext>
            </a:extLst>
          </p:cNvPr>
          <p:cNvGraphicFramePr>
            <a:graphicFrameLocks noGrp="1"/>
          </p:cNvGraphicFramePr>
          <p:nvPr>
            <p:ph idx="1"/>
          </p:nvPr>
        </p:nvGraphicFramePr>
        <p:xfrm>
          <a:off x="628650" y="136921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2" name="Picture 4" descr="沒辦法怎麼辦GIF - 沒辦法怎麼辦糟糕- Discover &amp; Share GIFs">
            <a:extLst>
              <a:ext uri="{FF2B5EF4-FFF2-40B4-BE49-F238E27FC236}">
                <a16:creationId xmlns:a16="http://schemas.microsoft.com/office/drawing/2014/main" id="{B7ED6CD3-6247-47F4-7F6D-9AFCFB96FD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7828" y="-400106"/>
            <a:ext cx="1821767" cy="1821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86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additive="base">
                                        <p:cTn id="18" dur="500" fill="hold"/>
                                        <p:tgtEl>
                                          <p:spTgt spid="2052"/>
                                        </p:tgtEl>
                                        <p:attrNameLst>
                                          <p:attrName>ppt_x</p:attrName>
                                        </p:attrNameLst>
                                      </p:cBhvr>
                                      <p:tavLst>
                                        <p:tav tm="0">
                                          <p:val>
                                            <p:strVal val="#ppt_x"/>
                                          </p:val>
                                        </p:tav>
                                        <p:tav tm="100000">
                                          <p:val>
                                            <p:strVal val="#ppt_x"/>
                                          </p:val>
                                        </p:tav>
                                      </p:tavLst>
                                    </p:anim>
                                    <p:anim calcmode="lin" valueType="num">
                                      <p:cBhvr additive="base">
                                        <p:cTn id="19"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99"/>
        <p:cNvGrpSpPr/>
        <p:nvPr/>
      </p:nvGrpSpPr>
      <p:grpSpPr>
        <a:xfrm>
          <a:off x="0" y="0"/>
          <a:ext cx="0" cy="0"/>
          <a:chOff x="0" y="0"/>
          <a:chExt cx="0" cy="0"/>
        </a:xfrm>
      </p:grpSpPr>
      <p:sp>
        <p:nvSpPr>
          <p:cNvPr id="2700" name="Google Shape;2700;p39"/>
          <p:cNvSpPr/>
          <p:nvPr/>
        </p:nvSpPr>
        <p:spPr>
          <a:xfrm flipH="1">
            <a:off x="1926372" y="3854434"/>
            <a:ext cx="5417584" cy="724526"/>
          </a:xfrm>
          <a:custGeom>
            <a:avLst/>
            <a:gdLst/>
            <a:ahLst/>
            <a:cxnLst/>
            <a:rect l="l" t="t" r="r" b="b"/>
            <a:pathLst>
              <a:path w="36105" h="11512" extrusionOk="0">
                <a:moveTo>
                  <a:pt x="35940" y="5725"/>
                </a:moveTo>
                <a:cubicBezTo>
                  <a:pt x="35998" y="5559"/>
                  <a:pt x="36104" y="5400"/>
                  <a:pt x="35918" y="5217"/>
                </a:cubicBezTo>
                <a:cubicBezTo>
                  <a:pt x="35878" y="5178"/>
                  <a:pt x="35929" y="5104"/>
                  <a:pt x="35943" y="5047"/>
                </a:cubicBezTo>
                <a:cubicBezTo>
                  <a:pt x="35950" y="5015"/>
                  <a:pt x="35992" y="4984"/>
                  <a:pt x="35957" y="4952"/>
                </a:cubicBezTo>
                <a:cubicBezTo>
                  <a:pt x="35758" y="4767"/>
                  <a:pt x="35798" y="4570"/>
                  <a:pt x="35776" y="4377"/>
                </a:cubicBezTo>
                <a:cubicBezTo>
                  <a:pt x="35765" y="4274"/>
                  <a:pt x="35790" y="4177"/>
                  <a:pt x="35581" y="4121"/>
                </a:cubicBezTo>
                <a:cubicBezTo>
                  <a:pt x="35488" y="4097"/>
                  <a:pt x="35454" y="4026"/>
                  <a:pt x="35482" y="3990"/>
                </a:cubicBezTo>
                <a:cubicBezTo>
                  <a:pt x="35579" y="3864"/>
                  <a:pt x="35463" y="3784"/>
                  <a:pt x="35311" y="3705"/>
                </a:cubicBezTo>
                <a:cubicBezTo>
                  <a:pt x="35219" y="3659"/>
                  <a:pt x="35251" y="3594"/>
                  <a:pt x="35215" y="3541"/>
                </a:cubicBezTo>
                <a:cubicBezTo>
                  <a:pt x="35166" y="3411"/>
                  <a:pt x="34952" y="3413"/>
                  <a:pt x="34824" y="3346"/>
                </a:cubicBezTo>
                <a:cubicBezTo>
                  <a:pt x="34650" y="3046"/>
                  <a:pt x="34176" y="2858"/>
                  <a:pt x="33969" y="2570"/>
                </a:cubicBezTo>
                <a:cubicBezTo>
                  <a:pt x="33693" y="2522"/>
                  <a:pt x="33552" y="2363"/>
                  <a:pt x="33331" y="2270"/>
                </a:cubicBezTo>
                <a:cubicBezTo>
                  <a:pt x="33251" y="2236"/>
                  <a:pt x="33165" y="2162"/>
                  <a:pt x="33083" y="2179"/>
                </a:cubicBezTo>
                <a:cubicBezTo>
                  <a:pt x="32883" y="2222"/>
                  <a:pt x="32786" y="2105"/>
                  <a:pt x="32639" y="2072"/>
                </a:cubicBezTo>
                <a:cubicBezTo>
                  <a:pt x="32507" y="2043"/>
                  <a:pt x="32439" y="1940"/>
                  <a:pt x="32279" y="1944"/>
                </a:cubicBezTo>
                <a:cubicBezTo>
                  <a:pt x="32076" y="1857"/>
                  <a:pt x="31943" y="1706"/>
                  <a:pt x="31741" y="1639"/>
                </a:cubicBezTo>
                <a:cubicBezTo>
                  <a:pt x="31424" y="1535"/>
                  <a:pt x="31056" y="1515"/>
                  <a:pt x="30758" y="1347"/>
                </a:cubicBezTo>
                <a:cubicBezTo>
                  <a:pt x="30655" y="1288"/>
                  <a:pt x="30492" y="1260"/>
                  <a:pt x="30446" y="1162"/>
                </a:cubicBezTo>
                <a:cubicBezTo>
                  <a:pt x="30407" y="1068"/>
                  <a:pt x="30278" y="1055"/>
                  <a:pt x="30164" y="1022"/>
                </a:cubicBezTo>
                <a:cubicBezTo>
                  <a:pt x="29786" y="908"/>
                  <a:pt x="29363" y="863"/>
                  <a:pt x="29033" y="673"/>
                </a:cubicBezTo>
                <a:cubicBezTo>
                  <a:pt x="28950" y="630"/>
                  <a:pt x="28857" y="607"/>
                  <a:pt x="28763" y="606"/>
                </a:cubicBezTo>
                <a:cubicBezTo>
                  <a:pt x="28466" y="613"/>
                  <a:pt x="28204" y="453"/>
                  <a:pt x="27899" y="498"/>
                </a:cubicBezTo>
                <a:cubicBezTo>
                  <a:pt x="27825" y="509"/>
                  <a:pt x="27753" y="452"/>
                  <a:pt x="27683" y="421"/>
                </a:cubicBezTo>
                <a:cubicBezTo>
                  <a:pt x="27344" y="261"/>
                  <a:pt x="26985" y="197"/>
                  <a:pt x="26600" y="281"/>
                </a:cubicBezTo>
                <a:cubicBezTo>
                  <a:pt x="26423" y="162"/>
                  <a:pt x="26220" y="228"/>
                  <a:pt x="26027" y="214"/>
                </a:cubicBezTo>
                <a:cubicBezTo>
                  <a:pt x="25901" y="93"/>
                  <a:pt x="25751" y="49"/>
                  <a:pt x="25511" y="60"/>
                </a:cubicBezTo>
                <a:cubicBezTo>
                  <a:pt x="25070" y="80"/>
                  <a:pt x="24613" y="0"/>
                  <a:pt x="24172" y="23"/>
                </a:cubicBezTo>
                <a:cubicBezTo>
                  <a:pt x="23748" y="48"/>
                  <a:pt x="23331" y="93"/>
                  <a:pt x="22910" y="123"/>
                </a:cubicBezTo>
                <a:cubicBezTo>
                  <a:pt x="22809" y="130"/>
                  <a:pt x="22730" y="145"/>
                  <a:pt x="22676" y="194"/>
                </a:cubicBezTo>
                <a:cubicBezTo>
                  <a:pt x="22120" y="219"/>
                  <a:pt x="21607" y="324"/>
                  <a:pt x="21075" y="396"/>
                </a:cubicBezTo>
                <a:lnTo>
                  <a:pt x="21072" y="393"/>
                </a:lnTo>
                <a:cubicBezTo>
                  <a:pt x="20954" y="378"/>
                  <a:pt x="20864" y="432"/>
                  <a:pt x="20760" y="428"/>
                </a:cubicBezTo>
                <a:cubicBezTo>
                  <a:pt x="20202" y="407"/>
                  <a:pt x="19678" y="487"/>
                  <a:pt x="19137" y="518"/>
                </a:cubicBezTo>
                <a:cubicBezTo>
                  <a:pt x="18966" y="525"/>
                  <a:pt x="18804" y="536"/>
                  <a:pt x="18633" y="515"/>
                </a:cubicBezTo>
                <a:cubicBezTo>
                  <a:pt x="18416" y="546"/>
                  <a:pt x="18139" y="445"/>
                  <a:pt x="17974" y="587"/>
                </a:cubicBezTo>
                <a:cubicBezTo>
                  <a:pt x="17755" y="509"/>
                  <a:pt x="17546" y="633"/>
                  <a:pt x="17308" y="549"/>
                </a:cubicBezTo>
                <a:cubicBezTo>
                  <a:pt x="17161" y="496"/>
                  <a:pt x="16956" y="493"/>
                  <a:pt x="16800" y="558"/>
                </a:cubicBezTo>
                <a:cubicBezTo>
                  <a:pt x="16732" y="586"/>
                  <a:pt x="16643" y="606"/>
                  <a:pt x="16569" y="589"/>
                </a:cubicBezTo>
                <a:cubicBezTo>
                  <a:pt x="16264" y="521"/>
                  <a:pt x="15979" y="586"/>
                  <a:pt x="15691" y="570"/>
                </a:cubicBezTo>
                <a:cubicBezTo>
                  <a:pt x="15262" y="549"/>
                  <a:pt x="14879" y="627"/>
                  <a:pt x="14494" y="670"/>
                </a:cubicBezTo>
                <a:cubicBezTo>
                  <a:pt x="14030" y="724"/>
                  <a:pt x="13562" y="795"/>
                  <a:pt x="13106" y="880"/>
                </a:cubicBezTo>
                <a:cubicBezTo>
                  <a:pt x="12234" y="1042"/>
                  <a:pt x="11326" y="1156"/>
                  <a:pt x="10482" y="1351"/>
                </a:cubicBezTo>
                <a:cubicBezTo>
                  <a:pt x="9553" y="1567"/>
                  <a:pt x="8573" y="1693"/>
                  <a:pt x="7624" y="1870"/>
                </a:cubicBezTo>
                <a:cubicBezTo>
                  <a:pt x="6898" y="2009"/>
                  <a:pt x="6188" y="2156"/>
                  <a:pt x="5556" y="2404"/>
                </a:cubicBezTo>
                <a:cubicBezTo>
                  <a:pt x="5373" y="2474"/>
                  <a:pt x="5187" y="2531"/>
                  <a:pt x="4997" y="2578"/>
                </a:cubicBezTo>
                <a:cubicBezTo>
                  <a:pt x="4436" y="2713"/>
                  <a:pt x="3891" y="2904"/>
                  <a:pt x="3369" y="3149"/>
                </a:cubicBezTo>
                <a:cubicBezTo>
                  <a:pt x="3255" y="3203"/>
                  <a:pt x="3138" y="3251"/>
                  <a:pt x="3017" y="3299"/>
                </a:cubicBezTo>
                <a:cubicBezTo>
                  <a:pt x="2343" y="3561"/>
                  <a:pt x="1763" y="3884"/>
                  <a:pt x="1256" y="4262"/>
                </a:cubicBezTo>
                <a:cubicBezTo>
                  <a:pt x="945" y="4493"/>
                  <a:pt x="720" y="4755"/>
                  <a:pt x="494" y="5016"/>
                </a:cubicBezTo>
                <a:cubicBezTo>
                  <a:pt x="394" y="5132"/>
                  <a:pt x="274" y="5246"/>
                  <a:pt x="212" y="5383"/>
                </a:cubicBezTo>
                <a:cubicBezTo>
                  <a:pt x="58" y="5721"/>
                  <a:pt x="1" y="6093"/>
                  <a:pt x="47" y="6460"/>
                </a:cubicBezTo>
                <a:cubicBezTo>
                  <a:pt x="70" y="6636"/>
                  <a:pt x="104" y="6827"/>
                  <a:pt x="287" y="6993"/>
                </a:cubicBezTo>
                <a:cubicBezTo>
                  <a:pt x="289" y="7018"/>
                  <a:pt x="277" y="7046"/>
                  <a:pt x="292" y="7069"/>
                </a:cubicBezTo>
                <a:cubicBezTo>
                  <a:pt x="461" y="7343"/>
                  <a:pt x="609" y="7622"/>
                  <a:pt x="819" y="7890"/>
                </a:cubicBezTo>
                <a:cubicBezTo>
                  <a:pt x="1047" y="8184"/>
                  <a:pt x="1474" y="8384"/>
                  <a:pt x="1802" y="8629"/>
                </a:cubicBezTo>
                <a:cubicBezTo>
                  <a:pt x="1896" y="8699"/>
                  <a:pt x="2093" y="8748"/>
                  <a:pt x="2202" y="8842"/>
                </a:cubicBezTo>
                <a:cubicBezTo>
                  <a:pt x="2329" y="8937"/>
                  <a:pt x="2527" y="8984"/>
                  <a:pt x="2645" y="9088"/>
                </a:cubicBezTo>
                <a:cubicBezTo>
                  <a:pt x="2695" y="9132"/>
                  <a:pt x="2760" y="9153"/>
                  <a:pt x="2826" y="9149"/>
                </a:cubicBezTo>
                <a:cubicBezTo>
                  <a:pt x="3025" y="9127"/>
                  <a:pt x="3159" y="9207"/>
                  <a:pt x="3312" y="9270"/>
                </a:cubicBezTo>
                <a:cubicBezTo>
                  <a:pt x="3592" y="9389"/>
                  <a:pt x="3934" y="9444"/>
                  <a:pt x="4182" y="9601"/>
                </a:cubicBezTo>
                <a:cubicBezTo>
                  <a:pt x="4210" y="9618"/>
                  <a:pt x="4267" y="9638"/>
                  <a:pt x="4292" y="9634"/>
                </a:cubicBezTo>
                <a:cubicBezTo>
                  <a:pt x="4573" y="9564"/>
                  <a:pt x="4726" y="9711"/>
                  <a:pt x="4932" y="9791"/>
                </a:cubicBezTo>
                <a:cubicBezTo>
                  <a:pt x="5184" y="9888"/>
                  <a:pt x="5436" y="10041"/>
                  <a:pt x="5764" y="9950"/>
                </a:cubicBezTo>
                <a:cubicBezTo>
                  <a:pt x="5934" y="10068"/>
                  <a:pt x="6120" y="10155"/>
                  <a:pt x="6385" y="10125"/>
                </a:cubicBezTo>
                <a:cubicBezTo>
                  <a:pt x="6433" y="10119"/>
                  <a:pt x="6495" y="10131"/>
                  <a:pt x="6545" y="10144"/>
                </a:cubicBezTo>
                <a:cubicBezTo>
                  <a:pt x="7313" y="10339"/>
                  <a:pt x="8109" y="10450"/>
                  <a:pt x="8904" y="10540"/>
                </a:cubicBezTo>
                <a:cubicBezTo>
                  <a:pt x="9462" y="10603"/>
                  <a:pt x="10012" y="10675"/>
                  <a:pt x="10553" y="10791"/>
                </a:cubicBezTo>
                <a:cubicBezTo>
                  <a:pt x="10659" y="10814"/>
                  <a:pt x="10768" y="10840"/>
                  <a:pt x="10869" y="10799"/>
                </a:cubicBezTo>
                <a:cubicBezTo>
                  <a:pt x="11101" y="10822"/>
                  <a:pt x="11334" y="10836"/>
                  <a:pt x="11554" y="10911"/>
                </a:cubicBezTo>
                <a:cubicBezTo>
                  <a:pt x="11639" y="10939"/>
                  <a:pt x="11750" y="10965"/>
                  <a:pt x="11833" y="10956"/>
                </a:cubicBezTo>
                <a:cubicBezTo>
                  <a:pt x="12568" y="10879"/>
                  <a:pt x="13309" y="11033"/>
                  <a:pt x="14045" y="11068"/>
                </a:cubicBezTo>
                <a:cubicBezTo>
                  <a:pt x="14281" y="11079"/>
                  <a:pt x="14495" y="11088"/>
                  <a:pt x="14699" y="11025"/>
                </a:cubicBezTo>
                <a:lnTo>
                  <a:pt x="14729" y="11027"/>
                </a:lnTo>
                <a:lnTo>
                  <a:pt x="14759" y="11034"/>
                </a:lnTo>
                <a:cubicBezTo>
                  <a:pt x="14922" y="11201"/>
                  <a:pt x="15096" y="11127"/>
                  <a:pt x="15267" y="11073"/>
                </a:cubicBezTo>
                <a:cubicBezTo>
                  <a:pt x="15341" y="11119"/>
                  <a:pt x="15392" y="11182"/>
                  <a:pt x="15531" y="11144"/>
                </a:cubicBezTo>
                <a:cubicBezTo>
                  <a:pt x="15680" y="11102"/>
                  <a:pt x="15840" y="11070"/>
                  <a:pt x="16022" y="11093"/>
                </a:cubicBezTo>
                <a:lnTo>
                  <a:pt x="16022" y="11093"/>
                </a:lnTo>
                <a:cubicBezTo>
                  <a:pt x="16155" y="11194"/>
                  <a:pt x="16293" y="11279"/>
                  <a:pt x="16498" y="11185"/>
                </a:cubicBezTo>
                <a:cubicBezTo>
                  <a:pt x="16520" y="11148"/>
                  <a:pt x="16532" y="11110"/>
                  <a:pt x="16595" y="11091"/>
                </a:cubicBezTo>
                <a:cubicBezTo>
                  <a:pt x="16714" y="11113"/>
                  <a:pt x="16812" y="11159"/>
                  <a:pt x="16950" y="11161"/>
                </a:cubicBezTo>
                <a:cubicBezTo>
                  <a:pt x="17367" y="11167"/>
                  <a:pt x="17788" y="11121"/>
                  <a:pt x="18205" y="11250"/>
                </a:cubicBezTo>
                <a:cubicBezTo>
                  <a:pt x="18281" y="11272"/>
                  <a:pt x="18365" y="11259"/>
                  <a:pt x="18447" y="11253"/>
                </a:cubicBezTo>
                <a:cubicBezTo>
                  <a:pt x="18621" y="11241"/>
                  <a:pt x="18797" y="11239"/>
                  <a:pt x="18971" y="11230"/>
                </a:cubicBezTo>
                <a:cubicBezTo>
                  <a:pt x="19478" y="11204"/>
                  <a:pt x="19991" y="11349"/>
                  <a:pt x="20495" y="11293"/>
                </a:cubicBezTo>
                <a:cubicBezTo>
                  <a:pt x="20522" y="11292"/>
                  <a:pt x="20548" y="11298"/>
                  <a:pt x="20572" y="11310"/>
                </a:cubicBezTo>
                <a:cubicBezTo>
                  <a:pt x="20924" y="11444"/>
                  <a:pt x="21259" y="11396"/>
                  <a:pt x="21590" y="11339"/>
                </a:cubicBezTo>
                <a:cubicBezTo>
                  <a:pt x="21689" y="11459"/>
                  <a:pt x="21849" y="11481"/>
                  <a:pt x="22009" y="11436"/>
                </a:cubicBezTo>
                <a:cubicBezTo>
                  <a:pt x="22255" y="11364"/>
                  <a:pt x="22556" y="11450"/>
                  <a:pt x="22795" y="11372"/>
                </a:cubicBezTo>
                <a:cubicBezTo>
                  <a:pt x="23126" y="11490"/>
                  <a:pt x="23394" y="11375"/>
                  <a:pt x="23682" y="11335"/>
                </a:cubicBezTo>
                <a:lnTo>
                  <a:pt x="23684" y="11335"/>
                </a:lnTo>
                <a:cubicBezTo>
                  <a:pt x="24040" y="11369"/>
                  <a:pt x="24406" y="11443"/>
                  <a:pt x="24745" y="11399"/>
                </a:cubicBezTo>
                <a:cubicBezTo>
                  <a:pt x="24955" y="11375"/>
                  <a:pt x="25144" y="11382"/>
                  <a:pt x="25349" y="11396"/>
                </a:cubicBezTo>
                <a:cubicBezTo>
                  <a:pt x="25700" y="11421"/>
                  <a:pt x="26067" y="11512"/>
                  <a:pt x="26384" y="11372"/>
                </a:cubicBezTo>
                <a:cubicBezTo>
                  <a:pt x="26417" y="11356"/>
                  <a:pt x="26492" y="11364"/>
                  <a:pt x="26542" y="11375"/>
                </a:cubicBezTo>
                <a:cubicBezTo>
                  <a:pt x="26790" y="11429"/>
                  <a:pt x="27019" y="11410"/>
                  <a:pt x="27253" y="11375"/>
                </a:cubicBezTo>
                <a:cubicBezTo>
                  <a:pt x="27426" y="11347"/>
                  <a:pt x="27612" y="11298"/>
                  <a:pt x="27782" y="11318"/>
                </a:cubicBezTo>
                <a:cubicBezTo>
                  <a:pt x="28128" y="11362"/>
                  <a:pt x="28415" y="11290"/>
                  <a:pt x="28715" y="11245"/>
                </a:cubicBezTo>
                <a:cubicBezTo>
                  <a:pt x="28849" y="11227"/>
                  <a:pt x="29008" y="11202"/>
                  <a:pt x="29041" y="11093"/>
                </a:cubicBezTo>
                <a:cubicBezTo>
                  <a:pt x="29124" y="11039"/>
                  <a:pt x="29216" y="10999"/>
                  <a:pt x="29313" y="10973"/>
                </a:cubicBezTo>
                <a:cubicBezTo>
                  <a:pt x="29663" y="11039"/>
                  <a:pt x="29872" y="10919"/>
                  <a:pt x="30091" y="10805"/>
                </a:cubicBezTo>
                <a:lnTo>
                  <a:pt x="30093" y="10805"/>
                </a:lnTo>
                <a:cubicBezTo>
                  <a:pt x="30521" y="10846"/>
                  <a:pt x="30749" y="10663"/>
                  <a:pt x="31025" y="10535"/>
                </a:cubicBezTo>
                <a:cubicBezTo>
                  <a:pt x="31342" y="10372"/>
                  <a:pt x="31757" y="10278"/>
                  <a:pt x="31986" y="10053"/>
                </a:cubicBezTo>
                <a:cubicBezTo>
                  <a:pt x="32048" y="9993"/>
                  <a:pt x="32156" y="9976"/>
                  <a:pt x="32244" y="9947"/>
                </a:cubicBezTo>
                <a:cubicBezTo>
                  <a:pt x="32925" y="9726"/>
                  <a:pt x="33365" y="9350"/>
                  <a:pt x="33866" y="9018"/>
                </a:cubicBezTo>
                <a:cubicBezTo>
                  <a:pt x="34112" y="8851"/>
                  <a:pt x="34385" y="8679"/>
                  <a:pt x="34456" y="8434"/>
                </a:cubicBezTo>
                <a:cubicBezTo>
                  <a:pt x="34818" y="8297"/>
                  <a:pt x="34886" y="8028"/>
                  <a:pt x="35011" y="7814"/>
                </a:cubicBezTo>
                <a:cubicBezTo>
                  <a:pt x="35192" y="7503"/>
                  <a:pt x="35467" y="7221"/>
                  <a:pt x="35627" y="6902"/>
                </a:cubicBezTo>
                <a:cubicBezTo>
                  <a:pt x="35781" y="6602"/>
                  <a:pt x="36010" y="6320"/>
                  <a:pt x="35924" y="5975"/>
                </a:cubicBezTo>
                <a:cubicBezTo>
                  <a:pt x="35904" y="5892"/>
                  <a:pt x="35909" y="5805"/>
                  <a:pt x="35940" y="5725"/>
                </a:cubicBezTo>
                <a:close/>
                <a:moveTo>
                  <a:pt x="24545" y="82"/>
                </a:moveTo>
                <a:lnTo>
                  <a:pt x="24525" y="77"/>
                </a:lnTo>
                <a:cubicBezTo>
                  <a:pt x="24531" y="71"/>
                  <a:pt x="24537" y="69"/>
                  <a:pt x="24542" y="65"/>
                </a:cubicBezTo>
                <a:cubicBezTo>
                  <a:pt x="24543" y="73"/>
                  <a:pt x="24545" y="76"/>
                  <a:pt x="24546" y="83"/>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01" name="Google Shape;2701;p39"/>
          <p:cNvSpPr txBox="1">
            <a:spLocks noGrp="1"/>
          </p:cNvSpPr>
          <p:nvPr>
            <p:ph type="ctrTitle"/>
          </p:nvPr>
        </p:nvSpPr>
        <p:spPr>
          <a:xfrm flipH="1">
            <a:off x="778214" y="-341822"/>
            <a:ext cx="7713900" cy="274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br>
              <a:rPr lang="zh-TW" altLang="en-US" sz="5400" b="1" dirty="0">
                <a:solidFill>
                  <a:srgbClr val="B47522"/>
                </a:solidFill>
              </a:rPr>
            </a:br>
            <a:r>
              <a:rPr lang="en-US" altLang="zh-TW" sz="5400" b="1" dirty="0">
                <a:solidFill>
                  <a:srgbClr val="B47522"/>
                </a:solidFill>
              </a:rPr>
              <a:t>114</a:t>
            </a:r>
            <a:r>
              <a:rPr lang="zh-TW" altLang="en-US" sz="5400" b="1" dirty="0">
                <a:solidFill>
                  <a:srgbClr val="B47522"/>
                </a:solidFill>
              </a:rPr>
              <a:t> 學年度</a:t>
            </a:r>
            <a:endParaRPr sz="4000" b="1" dirty="0">
              <a:solidFill>
                <a:srgbClr val="B47522"/>
              </a:solidFill>
            </a:endParaRPr>
          </a:p>
        </p:txBody>
      </p:sp>
      <p:sp>
        <p:nvSpPr>
          <p:cNvPr id="2702" name="Google Shape;2702;p39"/>
          <p:cNvSpPr txBox="1">
            <a:spLocks noGrp="1"/>
          </p:cNvSpPr>
          <p:nvPr>
            <p:ph type="subTitle" idx="1"/>
          </p:nvPr>
        </p:nvSpPr>
        <p:spPr>
          <a:xfrm>
            <a:off x="2436614" y="4011947"/>
            <a:ext cx="4397100" cy="40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000" b="1" dirty="0">
                <a:solidFill>
                  <a:schemeClr val="accent3"/>
                </a:solidFill>
                <a:latin typeface="華康兒風體W4" panose="020F0400000000000000" pitchFamily="34" charset="-120"/>
                <a:ea typeface="華康兒風體W4" panose="020F0400000000000000" pitchFamily="34" charset="-120"/>
              </a:rPr>
              <a:t>淡江大學學生事務處住宿輔導組</a:t>
            </a:r>
            <a:endParaRPr sz="2000" dirty="0">
              <a:solidFill>
                <a:schemeClr val="accent3"/>
              </a:solidFill>
              <a:latin typeface="華康兒風體W4" panose="020F0400000000000000" pitchFamily="34" charset="-120"/>
              <a:ea typeface="華康兒風體W4" panose="020F0400000000000000" pitchFamily="34" charset="-120"/>
            </a:endParaRPr>
          </a:p>
        </p:txBody>
      </p:sp>
      <p:sp>
        <p:nvSpPr>
          <p:cNvPr id="8" name="Google Shape;2701;p39"/>
          <p:cNvSpPr txBox="1">
            <a:spLocks/>
          </p:cNvSpPr>
          <p:nvPr/>
        </p:nvSpPr>
        <p:spPr>
          <a:xfrm flipH="1">
            <a:off x="715050" y="1188191"/>
            <a:ext cx="7713900" cy="2745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5200"/>
              <a:buFont typeface="Secular One"/>
              <a:buNone/>
              <a:defRPr sz="8500" b="0" i="0" u="none" strike="noStrike" cap="none">
                <a:solidFill>
                  <a:schemeClr val="lt1"/>
                </a:solidFill>
                <a:latin typeface="Secular One"/>
                <a:ea typeface="Secular One"/>
                <a:cs typeface="Secular One"/>
                <a:sym typeface="Secular One"/>
              </a:defRPr>
            </a:lvl1pPr>
            <a:lvl2pPr marR="0" lvl="1"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F3FFFD"/>
              </a:buClr>
              <a:buSzPts val="5200"/>
              <a:buFont typeface="Secular One"/>
              <a:buNone/>
              <a:tabLst/>
              <a:defRPr/>
            </a:pPr>
            <a:r>
              <a:rPr kumimoji="0" lang="zh-TW" altLang="en-US" sz="6000" b="1" i="0" u="none" strike="noStrike" kern="0" cap="none" spc="0" normalizeH="0" baseline="0" noProof="0" dirty="0">
                <a:ln>
                  <a:noFill/>
                </a:ln>
                <a:solidFill>
                  <a:srgbClr val="002060"/>
                </a:solidFill>
                <a:effectLst>
                  <a:outerShdw blurRad="50800" dist="38100" dir="2700000" algn="tl" rotWithShape="0">
                    <a:prstClr val="black">
                      <a:alpha val="40000"/>
                    </a:prstClr>
                  </a:outerShdw>
                </a:effectLst>
                <a:uLnTx/>
                <a:uFillTx/>
                <a:latin typeface="Bungee"/>
                <a:ea typeface="Bungee"/>
                <a:cs typeface="Bungee"/>
                <a:sym typeface="Bungee"/>
              </a:rPr>
              <a:t>松濤館住宿新生講習</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01"/>
                                        </p:tgtEl>
                                        <p:attrNameLst>
                                          <p:attrName>style.visibility</p:attrName>
                                        </p:attrNameLst>
                                      </p:cBhvr>
                                      <p:to>
                                        <p:strVal val="visible"/>
                                      </p:to>
                                    </p:set>
                                    <p:anim calcmode="lin" valueType="num">
                                      <p:cBhvr additive="base">
                                        <p:cTn id="7" dur="750" fill="hold"/>
                                        <p:tgtEl>
                                          <p:spTgt spid="2701"/>
                                        </p:tgtEl>
                                        <p:attrNameLst>
                                          <p:attrName>ppt_x</p:attrName>
                                        </p:attrNameLst>
                                      </p:cBhvr>
                                      <p:tavLst>
                                        <p:tav tm="0">
                                          <p:val>
                                            <p:strVal val="#ppt_x"/>
                                          </p:val>
                                        </p:tav>
                                        <p:tav tm="100000">
                                          <p:val>
                                            <p:strVal val="#ppt_x"/>
                                          </p:val>
                                        </p:tav>
                                      </p:tavLst>
                                    </p:anim>
                                    <p:anim calcmode="lin" valueType="num">
                                      <p:cBhvr additive="base">
                                        <p:cTn id="8" dur="750" fill="hold"/>
                                        <p:tgtEl>
                                          <p:spTgt spid="2701"/>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ppt_x"/>
                                          </p:val>
                                        </p:tav>
                                        <p:tav tm="100000">
                                          <p:val>
                                            <p:strVal val="#ppt_x"/>
                                          </p:val>
                                        </p:tav>
                                      </p:tavLst>
                                    </p:anim>
                                    <p:anim calcmode="lin" valueType="num">
                                      <p:cBhvr additive="base">
                                        <p:cTn id="13" dur="75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1"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標題 1">
            <a:extLst>
              <a:ext uri="{FF2B5EF4-FFF2-40B4-BE49-F238E27FC236}">
                <a16:creationId xmlns:a16="http://schemas.microsoft.com/office/drawing/2014/main" id="{CD7CDA72-3842-47A3-9606-EB523E6AD196}"/>
              </a:ext>
            </a:extLst>
          </p:cNvPr>
          <p:cNvSpPr>
            <a:spLocks noGrp="1"/>
          </p:cNvSpPr>
          <p:nvPr>
            <p:ph type="title"/>
          </p:nvPr>
        </p:nvSpPr>
        <p:spPr>
          <a:xfrm>
            <a:off x="628650" y="273844"/>
            <a:ext cx="4168867" cy="994172"/>
          </a:xfrm>
        </p:spPr>
        <p:txBody>
          <a:bodyPr>
            <a:normAutofit/>
          </a:bodyPr>
          <a:lstStyle/>
          <a:p>
            <a:r>
              <a:rPr lang="zh-TW" altLang="en-US">
                <a:ea typeface="新細明體"/>
              </a:rPr>
              <a:t>溝通實用工具箱</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300" cy="35849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內容版面配置區 2">
            <a:extLst>
              <a:ext uri="{FF2B5EF4-FFF2-40B4-BE49-F238E27FC236}">
                <a16:creationId xmlns:a16="http://schemas.microsoft.com/office/drawing/2014/main" id="{0A7BF93A-0063-43E3-9E53-99D501D400F4}"/>
              </a:ext>
            </a:extLst>
          </p:cNvPr>
          <p:cNvSpPr>
            <a:spLocks noGrp="1"/>
          </p:cNvSpPr>
          <p:nvPr>
            <p:ph idx="1"/>
          </p:nvPr>
        </p:nvSpPr>
        <p:spPr>
          <a:xfrm>
            <a:off x="628650" y="1369219"/>
            <a:ext cx="4168867" cy="3263504"/>
          </a:xfrm>
        </p:spPr>
        <p:txBody>
          <a:bodyPr vert="horz" lIns="68580" tIns="34290" rIns="68580" bIns="34290" rtlCol="0" anchor="t">
            <a:normAutofit lnSpcReduction="10000"/>
          </a:bodyPr>
          <a:lstStyle/>
          <a:p>
            <a:r>
              <a:rPr lang="zh-TW" altLang="en-US" sz="1950" dirty="0">
                <a:ea typeface="新細明體"/>
              </a:rPr>
              <a:t>設定我喜歡與我討厭</a:t>
            </a:r>
            <a:r>
              <a:rPr lang="en-US" altLang="zh-TW" sz="1950" dirty="0">
                <a:ea typeface="新細明體"/>
              </a:rPr>
              <a:t>(</a:t>
            </a:r>
            <a:r>
              <a:rPr lang="zh-TW" altLang="en-US" sz="1950" dirty="0">
                <a:ea typeface="新細明體"/>
              </a:rPr>
              <a:t>界線</a:t>
            </a:r>
            <a:r>
              <a:rPr lang="en-US" altLang="zh-TW" sz="1950" dirty="0">
                <a:ea typeface="新細明體"/>
              </a:rPr>
              <a:t>)</a:t>
            </a:r>
          </a:p>
          <a:p>
            <a:endParaRPr lang="en-US" altLang="zh-TW" sz="1950" dirty="0"/>
          </a:p>
          <a:p>
            <a:r>
              <a:rPr lang="zh-TW" altLang="en-US" sz="1950" dirty="0">
                <a:ea typeface="新細明體"/>
              </a:rPr>
              <a:t>積極聽懂(同理)</a:t>
            </a:r>
            <a:endParaRPr lang="en-US" altLang="zh-TW" sz="1950" dirty="0"/>
          </a:p>
          <a:p>
            <a:endParaRPr lang="en-US" altLang="zh-TW" sz="1950" dirty="0"/>
          </a:p>
          <a:p>
            <a:r>
              <a:rPr lang="zh-TW" altLang="en-US" sz="1950" dirty="0">
                <a:ea typeface="新細明體"/>
              </a:rPr>
              <a:t>有效的溝通(舒適的表達)</a:t>
            </a:r>
            <a:endParaRPr lang="en-US" altLang="zh-TW" sz="1950" dirty="0"/>
          </a:p>
          <a:p>
            <a:endParaRPr lang="en-US" altLang="zh-TW" sz="1950" dirty="0"/>
          </a:p>
          <a:p>
            <a:r>
              <a:rPr lang="zh-TW" altLang="en-US" sz="1950" dirty="0">
                <a:ea typeface="新細明體"/>
              </a:rPr>
              <a:t>協商與妥協(折衷的難題)</a:t>
            </a:r>
            <a:endParaRPr lang="en-US" altLang="zh-TW" sz="1950" dirty="0"/>
          </a:p>
          <a:p>
            <a:endParaRPr lang="en-US" altLang="zh-TW" sz="1950" dirty="0"/>
          </a:p>
          <a:p>
            <a:r>
              <a:rPr lang="zh-TW" altLang="en-US" sz="1950" dirty="0">
                <a:ea typeface="新細明體"/>
              </a:rPr>
              <a:t>面對衝突(相信自己)</a:t>
            </a:r>
            <a:endParaRPr lang="zh-TW" altLang="en-US" sz="1950" dirty="0">
              <a:ea typeface="新細明體"/>
              <a:cs typeface="Calibri"/>
            </a:endParaRPr>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3" y="1968360"/>
            <a:ext cx="609320" cy="609320"/>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84313" y="913898"/>
            <a:ext cx="17907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3" y="0"/>
            <a:ext cx="1736438" cy="1163244"/>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9" y="998679"/>
            <a:ext cx="0" cy="1198281"/>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3" y="3084061"/>
            <a:ext cx="889838" cy="1328738"/>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3108842"/>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3" y="3722003"/>
            <a:ext cx="1982514" cy="1421498"/>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58255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標題 1">
            <a:extLst>
              <a:ext uri="{FF2B5EF4-FFF2-40B4-BE49-F238E27FC236}">
                <a16:creationId xmlns:a16="http://schemas.microsoft.com/office/drawing/2014/main" id="{0BF0C6AE-1256-4E8E-89A8-2204327DA9C9}"/>
              </a:ext>
            </a:extLst>
          </p:cNvPr>
          <p:cNvSpPr>
            <a:spLocks noGrp="1"/>
          </p:cNvSpPr>
          <p:nvPr>
            <p:ph type="title"/>
          </p:nvPr>
        </p:nvSpPr>
        <p:spPr>
          <a:xfrm>
            <a:off x="628650" y="273844"/>
            <a:ext cx="4045021" cy="994172"/>
          </a:xfrm>
        </p:spPr>
        <p:txBody>
          <a:bodyPr>
            <a:normAutofit fontScale="90000"/>
          </a:bodyPr>
          <a:lstStyle/>
          <a:p>
            <a:r>
              <a:rPr lang="zh-TW" altLang="en-US" dirty="0"/>
              <a:t>設定我喜歡與我討厭</a:t>
            </a:r>
            <a:r>
              <a:rPr lang="en-US" altLang="zh-TW" dirty="0"/>
              <a:t>(</a:t>
            </a:r>
            <a:r>
              <a:rPr lang="zh-TW" altLang="en-US" dirty="0"/>
              <a:t>界線</a:t>
            </a:r>
            <a:r>
              <a:rPr lang="en-US" altLang="zh-TW" dirty="0"/>
              <a:t>)</a:t>
            </a:r>
            <a:endParaRPr lang="zh-TW" altLang="en-US" dirty="0"/>
          </a:p>
        </p:txBody>
      </p:sp>
      <p:sp>
        <p:nvSpPr>
          <p:cNvPr id="19" name="Freeform: Shape 11">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8993" y="1"/>
            <a:ext cx="866357" cy="468770"/>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內容版面配置區 2">
            <a:extLst>
              <a:ext uri="{FF2B5EF4-FFF2-40B4-BE49-F238E27FC236}">
                <a16:creationId xmlns:a16="http://schemas.microsoft.com/office/drawing/2014/main" id="{D05C9EA3-5586-412D-B4D2-A0F64C2CA19B}"/>
              </a:ext>
            </a:extLst>
          </p:cNvPr>
          <p:cNvSpPr>
            <a:spLocks noGrp="1"/>
          </p:cNvSpPr>
          <p:nvPr>
            <p:ph idx="1"/>
          </p:nvPr>
        </p:nvSpPr>
        <p:spPr>
          <a:xfrm>
            <a:off x="628650" y="1369219"/>
            <a:ext cx="4045021" cy="3263504"/>
          </a:xfrm>
        </p:spPr>
        <p:txBody>
          <a:bodyPr vert="horz" lIns="68580" tIns="34290" rIns="68580" bIns="34290" rtlCol="0" anchor="t">
            <a:normAutofit/>
          </a:bodyPr>
          <a:lstStyle/>
          <a:p>
            <a:r>
              <a:rPr lang="zh-TW" altLang="en-US" sz="1275"/>
              <a:t>我喜歡與我討厭是很難改變的</a:t>
            </a:r>
            <a:endParaRPr lang="en-US" altLang="zh-TW" sz="1275"/>
          </a:p>
          <a:p>
            <a:pPr lvl="1"/>
            <a:r>
              <a:rPr lang="zh-TW" altLang="en-US" sz="1275"/>
              <a:t>我如果住宿最不喜歡的是．．．．</a:t>
            </a:r>
            <a:endParaRPr lang="en-US" altLang="zh-TW" sz="1275"/>
          </a:p>
          <a:p>
            <a:endParaRPr lang="en-US" altLang="zh-TW" sz="1275"/>
          </a:p>
          <a:p>
            <a:r>
              <a:rPr lang="zh-TW" altLang="en-US" sz="1275"/>
              <a:t>明確的知道我自己喜歡以及我自己絕對不能忍受的</a:t>
            </a:r>
            <a:endParaRPr lang="en-US" altLang="zh-TW" sz="1275"/>
          </a:p>
          <a:p>
            <a:pPr lvl="1"/>
            <a:r>
              <a:rPr lang="zh-TW" altLang="en-US" sz="1275"/>
              <a:t>我喜歡大家都感情好好，不要吵架；我不能忍受宿舍垃圾有酸臭味</a:t>
            </a:r>
            <a:endParaRPr lang="en-US" altLang="zh-TW" sz="1275"/>
          </a:p>
          <a:p>
            <a:pPr lvl="1"/>
            <a:r>
              <a:rPr lang="zh-TW" altLang="en-US" sz="1275"/>
              <a:t>當我發現我的室友有一個垃圾常常忘記丟，讓宿舍很酸臭</a:t>
            </a:r>
            <a:endParaRPr lang="en-US" altLang="zh-TW" sz="1275"/>
          </a:p>
          <a:p>
            <a:pPr lvl="1"/>
            <a:endParaRPr lang="en-US" altLang="zh-TW" sz="1275"/>
          </a:p>
          <a:p>
            <a:r>
              <a:rPr lang="zh-TW" altLang="en-US" sz="1275">
                <a:ea typeface="新細明體"/>
              </a:rPr>
              <a:t>我可以怎麼做呢</a:t>
            </a:r>
            <a:r>
              <a:rPr lang="en-US" altLang="zh-TW" sz="1275" dirty="0">
                <a:ea typeface="新細明體"/>
              </a:rPr>
              <a:t>?</a:t>
            </a:r>
            <a:endParaRPr lang="en-US" altLang="zh-TW" sz="1275" dirty="0">
              <a:ea typeface="新細明體"/>
              <a:cs typeface="Calibri"/>
            </a:endParaRPr>
          </a:p>
          <a:p>
            <a:r>
              <a:rPr lang="en-US" altLang="zh-TW" sz="1275" err="1">
                <a:solidFill>
                  <a:srgbClr val="FF0000"/>
                </a:solidFill>
                <a:ea typeface="新細明體"/>
                <a:cs typeface="Calibri"/>
              </a:rPr>
              <a:t>我真的很希望我們一起生活的空間可以很舒服，我也知道你都有在努力維持，只是我其實對於味道真的比較敏感，我們能商量一下嗎</a:t>
            </a:r>
            <a:r>
              <a:rPr lang="en-US" altLang="zh-TW" sz="1275" dirty="0">
                <a:solidFill>
                  <a:srgbClr val="FF0000"/>
                </a:solidFill>
                <a:ea typeface="新細明體"/>
                <a:cs typeface="Calibri"/>
              </a:rPr>
              <a:t>?</a:t>
            </a:r>
          </a:p>
          <a:p>
            <a:endParaRPr lang="en-US" altLang="zh-TW" sz="1275" dirty="0">
              <a:ea typeface="新細明體"/>
              <a:cs typeface="Calibri"/>
            </a:endParaRPr>
          </a:p>
          <a:p>
            <a:endParaRPr lang="en-US" altLang="zh-TW" sz="1275">
              <a:ea typeface="新細明體"/>
              <a:cs typeface="Calibri" panose="020F0502020204030204"/>
            </a:endParaRPr>
          </a:p>
          <a:p>
            <a:endParaRPr lang="zh-TW" altLang="en-US" sz="1275">
              <a:cs typeface="Calibri" panose="020F0502020204030204"/>
            </a:endParaRPr>
          </a:p>
        </p:txBody>
      </p:sp>
      <p:sp>
        <p:nvSpPr>
          <p:cNvPr id="21" name="Oval 13">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6139" y="2567969"/>
            <a:ext cx="405617" cy="40561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內容版面配置區 3" descr="一張含有 樣式, 對稱, 正方形, 藝術 的圖片&#10;&#10;AI 產生的內容可能不正確。">
            <a:extLst>
              <a:ext uri="{FF2B5EF4-FFF2-40B4-BE49-F238E27FC236}">
                <a16:creationId xmlns:a16="http://schemas.microsoft.com/office/drawing/2014/main" id="{84E7CCA3-1B3B-DA3C-0BE2-2DF2A24F8606}"/>
              </a:ext>
            </a:extLst>
          </p:cNvPr>
          <p:cNvPicPr>
            <a:picLocks noChangeAspect="1"/>
          </p:cNvPicPr>
          <p:nvPr/>
        </p:nvPicPr>
        <p:blipFill>
          <a:blip r:embed="rId2"/>
          <a:stretch>
            <a:fillRect/>
          </a:stretch>
        </p:blipFill>
        <p:spPr>
          <a:xfrm>
            <a:off x="5915389" y="912364"/>
            <a:ext cx="2835788" cy="283578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6" name="Freeform: Shape 15">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202" y="1"/>
            <a:ext cx="1550211" cy="121640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cxnSp>
        <p:nvCxnSpPr>
          <p:cNvPr id="18" name="Straight Connector 17">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04059" y="770930"/>
            <a:ext cx="0" cy="1198281"/>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5592435" y="3875012"/>
            <a:ext cx="1376794" cy="1518589"/>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2" name="Freeform: Shape 21">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7145" y="4525347"/>
            <a:ext cx="1493298" cy="618154"/>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4" name="Freeform: Shape 23">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8772" y="4139397"/>
            <a:ext cx="1005229" cy="1004104"/>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0536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標題 1">
            <a:extLst>
              <a:ext uri="{FF2B5EF4-FFF2-40B4-BE49-F238E27FC236}">
                <a16:creationId xmlns:a16="http://schemas.microsoft.com/office/drawing/2014/main" id="{AF24ABB9-885A-442D-BAC4-DC29BF6374C5}"/>
              </a:ext>
            </a:extLst>
          </p:cNvPr>
          <p:cNvSpPr>
            <a:spLocks noGrp="1"/>
          </p:cNvSpPr>
          <p:nvPr>
            <p:ph type="title"/>
          </p:nvPr>
        </p:nvSpPr>
        <p:spPr>
          <a:xfrm>
            <a:off x="628651" y="273844"/>
            <a:ext cx="4045020" cy="994172"/>
          </a:xfrm>
        </p:spPr>
        <p:txBody>
          <a:bodyPr>
            <a:normAutofit fontScale="90000"/>
          </a:bodyPr>
          <a:lstStyle/>
          <a:p>
            <a:r>
              <a:rPr lang="zh-TW" altLang="en-US">
                <a:ea typeface="新細明體"/>
              </a:rPr>
              <a:t>積極地傾聽(可以交好朋友的工具)</a:t>
            </a:r>
            <a:endParaRPr lang="zh-TW" altLang="en-US" dirty="0"/>
          </a:p>
        </p:txBody>
      </p:sp>
      <p:sp>
        <p:nvSpPr>
          <p:cNvPr id="12" name="Freeform: Shape 11">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8993" y="1"/>
            <a:ext cx="866357" cy="468770"/>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內容版面配置區 2">
            <a:extLst>
              <a:ext uri="{FF2B5EF4-FFF2-40B4-BE49-F238E27FC236}">
                <a16:creationId xmlns:a16="http://schemas.microsoft.com/office/drawing/2014/main" id="{9DE5109E-EBB6-41E8-A176-F35AB53175D0}"/>
              </a:ext>
            </a:extLst>
          </p:cNvPr>
          <p:cNvSpPr>
            <a:spLocks noGrp="1"/>
          </p:cNvSpPr>
          <p:nvPr>
            <p:ph idx="1"/>
          </p:nvPr>
        </p:nvSpPr>
        <p:spPr>
          <a:xfrm>
            <a:off x="628650" y="1369219"/>
            <a:ext cx="4045021" cy="3263504"/>
          </a:xfrm>
        </p:spPr>
        <p:txBody>
          <a:bodyPr vert="horz" lIns="68580" tIns="34290" rIns="68580" bIns="34290" rtlCol="0" anchor="t">
            <a:normAutofit/>
          </a:bodyPr>
          <a:lstStyle/>
          <a:p>
            <a:r>
              <a:rPr lang="zh-TW" altLang="en-US" sz="1800" dirty="0"/>
              <a:t>聽，除了耳朵，也需要心</a:t>
            </a:r>
            <a:endParaRPr lang="en-US" altLang="zh-TW" sz="1800" dirty="0"/>
          </a:p>
          <a:p>
            <a:endParaRPr lang="en-US" altLang="zh-TW" sz="1800" dirty="0"/>
          </a:p>
          <a:p>
            <a:r>
              <a:rPr lang="zh-TW" altLang="en-US" sz="1800" dirty="0"/>
              <a:t>讓對方感受到你是關心他的，不給意見，給情緒價值</a:t>
            </a:r>
            <a:endParaRPr lang="en-US" altLang="zh-TW" sz="1800" dirty="0"/>
          </a:p>
          <a:p>
            <a:r>
              <a:rPr lang="zh-TW" altLang="en-US" sz="1800" dirty="0">
                <a:ea typeface="新細明體"/>
              </a:rPr>
              <a:t>相信自己比 </a:t>
            </a:r>
            <a:r>
              <a:rPr lang="en-US" altLang="zh-TW" sz="1800" dirty="0">
                <a:ea typeface="新細明體"/>
              </a:rPr>
              <a:t>CHET</a:t>
            </a:r>
            <a:r>
              <a:rPr lang="zh-TW" altLang="en-US" sz="1800" dirty="0">
                <a:ea typeface="新細明體"/>
              </a:rPr>
              <a:t> </a:t>
            </a:r>
            <a:r>
              <a:rPr lang="en-US" altLang="zh-TW" sz="1800" dirty="0">
                <a:ea typeface="新細明體"/>
              </a:rPr>
              <a:t>GPT</a:t>
            </a:r>
            <a:r>
              <a:rPr lang="zh-TW" altLang="en-US" sz="1800" dirty="0">
                <a:ea typeface="新細明體"/>
              </a:rPr>
              <a:t>好用　</a:t>
            </a:r>
            <a:endParaRPr lang="en-US" altLang="zh-TW" sz="1800" dirty="0">
              <a:ea typeface="新細明體"/>
            </a:endParaRPr>
          </a:p>
          <a:p>
            <a:endParaRPr lang="en-US" altLang="zh-TW" sz="1800" dirty="0"/>
          </a:p>
          <a:p>
            <a:r>
              <a:rPr lang="zh-TW" altLang="en-US" sz="1800" dirty="0"/>
              <a:t>當室友跟你抱怨，班上的朋友對自己都很不好的</a:t>
            </a:r>
          </a:p>
          <a:p>
            <a:r>
              <a:rPr lang="zh-TW" altLang="en-US" sz="1800" dirty="0">
                <a:solidFill>
                  <a:srgbClr val="FF0000"/>
                </a:solidFill>
                <a:ea typeface="新細明體"/>
                <a:cs typeface="Calibri"/>
              </a:rPr>
              <a:t>我有聽到，他的確對你做了讓你很不舒服的事情，你其實不太開心齁</a:t>
            </a:r>
          </a:p>
          <a:p>
            <a:endParaRPr lang="zh-TW" altLang="en-US" sz="1800" dirty="0">
              <a:ea typeface="新細明體"/>
              <a:cs typeface="Calibri"/>
            </a:endParaRPr>
          </a:p>
          <a:p>
            <a:endParaRPr lang="zh-TW" altLang="en-US" sz="1800" dirty="0">
              <a:ea typeface="新細明體"/>
              <a:cs typeface="Calibri"/>
            </a:endParaRPr>
          </a:p>
        </p:txBody>
      </p:sp>
      <p:sp>
        <p:nvSpPr>
          <p:cNvPr id="14" name="Oval 13">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6139" y="2567969"/>
            <a:ext cx="473163" cy="473163"/>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Freeform: Shape 15">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5587671" y="3875012"/>
            <a:ext cx="1376794" cy="1518589"/>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pic>
        <p:nvPicPr>
          <p:cNvPr id="5" name="內容版面配置區 3" descr="一張含有 樣式, 對稱, 正方形, 藝術 的圖片&#10;&#10;AI 產生的內容可能不正確。">
            <a:extLst>
              <a:ext uri="{FF2B5EF4-FFF2-40B4-BE49-F238E27FC236}">
                <a16:creationId xmlns:a16="http://schemas.microsoft.com/office/drawing/2014/main" id="{D4CCF50F-8E7D-1AD4-E6A8-7B77276E9B11}"/>
              </a:ext>
            </a:extLst>
          </p:cNvPr>
          <p:cNvPicPr>
            <a:picLocks noChangeAspect="1"/>
          </p:cNvPicPr>
          <p:nvPr/>
        </p:nvPicPr>
        <p:blipFill>
          <a:blip r:embed="rId2"/>
          <a:srcRect r="5" b="5"/>
          <a:stretch>
            <a:fillRect/>
          </a:stretch>
        </p:blipFill>
        <p:spPr>
          <a:xfrm>
            <a:off x="5813982" y="806430"/>
            <a:ext cx="3096452" cy="3096452"/>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8" name="Freeform: Shape 17">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202" y="1"/>
            <a:ext cx="1550211" cy="121640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cxnSp>
        <p:nvCxnSpPr>
          <p:cNvPr id="20" name="Straight Connector 19">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04059" y="770930"/>
            <a:ext cx="0" cy="1198281"/>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7145" y="4525347"/>
            <a:ext cx="1493298" cy="618154"/>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4" name="Freeform: Shape 23">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8772" y="4139397"/>
            <a:ext cx="1005229" cy="1004104"/>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7947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標題 1">
            <a:extLst>
              <a:ext uri="{FF2B5EF4-FFF2-40B4-BE49-F238E27FC236}">
                <a16:creationId xmlns:a16="http://schemas.microsoft.com/office/drawing/2014/main" id="{751D5B3D-DFB0-42B1-AF37-38103B231314}"/>
              </a:ext>
            </a:extLst>
          </p:cNvPr>
          <p:cNvSpPr>
            <a:spLocks noGrp="1"/>
          </p:cNvSpPr>
          <p:nvPr>
            <p:ph type="title"/>
          </p:nvPr>
        </p:nvSpPr>
        <p:spPr>
          <a:xfrm>
            <a:off x="294377" y="241495"/>
            <a:ext cx="6546681" cy="1037304"/>
          </a:xfrm>
        </p:spPr>
        <p:txBody>
          <a:bodyPr>
            <a:normAutofit/>
          </a:bodyPr>
          <a:lstStyle/>
          <a:p>
            <a:r>
              <a:rPr lang="zh-TW" altLang="en-US" dirty="0"/>
              <a:t>有效溝通 </a:t>
            </a:r>
            <a:r>
              <a:rPr lang="en-US" altLang="zh-TW" dirty="0"/>
              <a:t>(Effective Communication)</a:t>
            </a:r>
            <a:endParaRPr lang="zh-TW" altLang="en-US" dirty="0"/>
          </a:p>
        </p:txBody>
      </p:sp>
      <p:sp>
        <p:nvSpPr>
          <p:cNvPr id="12" name="Freeform: Shape 11">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8993" y="1"/>
            <a:ext cx="866357" cy="468770"/>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內容版面配置區 2">
            <a:extLst>
              <a:ext uri="{FF2B5EF4-FFF2-40B4-BE49-F238E27FC236}">
                <a16:creationId xmlns:a16="http://schemas.microsoft.com/office/drawing/2014/main" id="{88A459DE-2A8E-4AD2-A7A5-C10039F643CE}"/>
              </a:ext>
            </a:extLst>
          </p:cNvPr>
          <p:cNvSpPr>
            <a:spLocks noGrp="1"/>
          </p:cNvSpPr>
          <p:nvPr>
            <p:ph idx="1"/>
          </p:nvPr>
        </p:nvSpPr>
        <p:spPr>
          <a:xfrm>
            <a:off x="154198" y="1240566"/>
            <a:ext cx="4972892" cy="3284327"/>
          </a:xfrm>
        </p:spPr>
        <p:txBody>
          <a:bodyPr vert="horz" lIns="68580" tIns="34290" rIns="68580" bIns="34290" rtlCol="0" anchor="t">
            <a:normAutofit fontScale="92500"/>
          </a:bodyPr>
          <a:lstStyle/>
          <a:p>
            <a:r>
              <a:rPr lang="zh-TW" altLang="en-US" dirty="0"/>
              <a:t>怎麼表達訊息</a:t>
            </a:r>
            <a:endParaRPr lang="en-US" altLang="zh-TW" dirty="0"/>
          </a:p>
          <a:p>
            <a:pPr lvl="1"/>
            <a:r>
              <a:rPr lang="zh-TW" altLang="en-US" dirty="0">
                <a:ea typeface="新細明體"/>
              </a:rPr>
              <a:t>使用[我]訊息表達</a:t>
            </a:r>
            <a:endParaRPr lang="en-US" altLang="zh-TW" dirty="0">
              <a:ea typeface="新細明體"/>
            </a:endParaRPr>
          </a:p>
          <a:p>
            <a:pPr lvl="1"/>
            <a:endParaRPr lang="zh-TW" altLang="en-US" dirty="0">
              <a:ea typeface="新細明體"/>
              <a:cs typeface="Calibri"/>
            </a:endParaRPr>
          </a:p>
          <a:p>
            <a:r>
              <a:rPr lang="zh-TW" altLang="en-US" dirty="0"/>
              <a:t>三明治溝通法</a:t>
            </a:r>
            <a:endParaRPr lang="en-US" altLang="zh-TW" dirty="0"/>
          </a:p>
          <a:p>
            <a:r>
              <a:rPr lang="zh-TW" altLang="en-US" dirty="0">
                <a:ea typeface="新細明體"/>
                <a:cs typeface="Calibri"/>
              </a:rPr>
              <a:t>肯定、提出建議、期許</a:t>
            </a:r>
          </a:p>
          <a:p>
            <a:endParaRPr lang="zh-TW" altLang="en-US" dirty="0">
              <a:ea typeface="新細明體"/>
              <a:cs typeface="Calibri"/>
            </a:endParaRPr>
          </a:p>
          <a:p>
            <a:r>
              <a:rPr lang="zh-TW" altLang="en-US" dirty="0">
                <a:ea typeface="新細明體"/>
                <a:cs typeface="Calibri"/>
              </a:rPr>
              <a:t>當我跟室友對於甚麼時候熄燈的想法不一樣</a:t>
            </a:r>
          </a:p>
          <a:p>
            <a:r>
              <a:rPr lang="zh-TW" altLang="en-US" dirty="0">
                <a:solidFill>
                  <a:srgbClr val="FF0000"/>
                </a:solidFill>
                <a:ea typeface="新細明體"/>
                <a:cs typeface="Calibri"/>
              </a:rPr>
              <a:t>我覺得我們其他事情都很有默契，只是在晚上睡覺的時間，好像不太一樣，我知道你比較晚睡，能晚一點的時候燈調暗一點嗎?</a:t>
            </a:r>
          </a:p>
          <a:p>
            <a:endParaRPr lang="zh-TW" altLang="en-US" dirty="0">
              <a:ea typeface="新細明體"/>
              <a:cs typeface="Calibri"/>
            </a:endParaRPr>
          </a:p>
          <a:p>
            <a:pPr lvl="1"/>
            <a:endParaRPr lang="zh-TW" altLang="en-US" dirty="0">
              <a:cs typeface="Calibri" panose="020F0502020204030204"/>
            </a:endParaRPr>
          </a:p>
        </p:txBody>
      </p:sp>
      <p:sp>
        <p:nvSpPr>
          <p:cNvPr id="14" name="Oval 13">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6139" y="2567969"/>
            <a:ext cx="405617" cy="40561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內容版面配置區 3" descr="一張含有 樣式, 對稱, 正方形, 藝術 的圖片&#10;&#10;AI 產生的內容可能不正確。">
            <a:extLst>
              <a:ext uri="{FF2B5EF4-FFF2-40B4-BE49-F238E27FC236}">
                <a16:creationId xmlns:a16="http://schemas.microsoft.com/office/drawing/2014/main" id="{27C40CB5-EF4F-A6CE-8F1E-170828AF2F77}"/>
              </a:ext>
            </a:extLst>
          </p:cNvPr>
          <p:cNvPicPr>
            <a:picLocks noChangeAspect="1"/>
          </p:cNvPicPr>
          <p:nvPr/>
        </p:nvPicPr>
        <p:blipFill>
          <a:blip r:embed="rId3"/>
          <a:stretch>
            <a:fillRect/>
          </a:stretch>
        </p:blipFill>
        <p:spPr>
          <a:xfrm>
            <a:off x="5915389" y="912364"/>
            <a:ext cx="2835788" cy="283578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6" name="Freeform: Shape 15">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202" y="1"/>
            <a:ext cx="1550211" cy="121640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cxnSp>
        <p:nvCxnSpPr>
          <p:cNvPr id="18" name="Straight Connector 17">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04059" y="770930"/>
            <a:ext cx="0" cy="1198281"/>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5592435" y="3875012"/>
            <a:ext cx="1376794" cy="1518589"/>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2" name="Freeform: Shape 21">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7145" y="4525347"/>
            <a:ext cx="1493298" cy="618154"/>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4" name="Freeform: Shape 23">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8772" y="4139397"/>
            <a:ext cx="1005229" cy="1004104"/>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pic>
        <p:nvPicPr>
          <p:cNvPr id="1026" name="Picture 2" descr="PO料理照想給戈登罵地獄廚神「超吝嗇回答」卻讓大家都哭了| 胖丁呷麵| 鍵盤大檸檬| ETtoday新聞雲">
            <a:extLst>
              <a:ext uri="{FF2B5EF4-FFF2-40B4-BE49-F238E27FC236}">
                <a16:creationId xmlns:a16="http://schemas.microsoft.com/office/drawing/2014/main" id="{F0BA8352-FADB-A7BE-1D40-15F264F180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8289" y="135169"/>
            <a:ext cx="4792887" cy="2693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92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additive="base">
                                        <p:cTn id="27" dur="500" fill="hold"/>
                                        <p:tgtEl>
                                          <p:spTgt spid="1026"/>
                                        </p:tgtEl>
                                        <p:attrNameLst>
                                          <p:attrName>ppt_x</p:attrName>
                                        </p:attrNameLst>
                                      </p:cBhvr>
                                      <p:tavLst>
                                        <p:tav tm="0">
                                          <p:val>
                                            <p:strVal val="#ppt_x"/>
                                          </p:val>
                                        </p:tav>
                                        <p:tav tm="100000">
                                          <p:val>
                                            <p:strVal val="#ppt_x"/>
                                          </p:val>
                                        </p:tav>
                                      </p:tavLst>
                                    </p:anim>
                                    <p:anim calcmode="lin" valueType="num">
                                      <p:cBhvr additive="base">
                                        <p:cTn id="2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nodeType="clickEffect">
                                  <p:stCondLst>
                                    <p:cond delay="0"/>
                                  </p:stCondLst>
                                  <p:childTnLst>
                                    <p:animEffect transition="out" filter="blinds(horizontal)">
                                      <p:cBhvr>
                                        <p:cTn id="42" dur="500"/>
                                        <p:tgtEl>
                                          <p:spTgt spid="1026"/>
                                        </p:tgtEl>
                                      </p:cBhvr>
                                    </p:animEffect>
                                    <p:set>
                                      <p:cBhvr>
                                        <p:cTn id="43" dur="1" fill="hold">
                                          <p:stCondLst>
                                            <p:cond delay="499"/>
                                          </p:stCondLst>
                                        </p:cTn>
                                        <p:tgtEl>
                                          <p:spTgt spid="102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ppt_x"/>
                                          </p:val>
                                        </p:tav>
                                        <p:tav tm="100000">
                                          <p:val>
                                            <p:strVal val="#ppt_x"/>
                                          </p:val>
                                        </p:tav>
                                      </p:tavLst>
                                    </p:anim>
                                    <p:anim calcmode="lin" valueType="num">
                                      <p:cBhvr additive="base">
                                        <p:cTn id="4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標題 1">
            <a:extLst>
              <a:ext uri="{FF2B5EF4-FFF2-40B4-BE49-F238E27FC236}">
                <a16:creationId xmlns:a16="http://schemas.microsoft.com/office/drawing/2014/main" id="{E3517BBB-D259-CB17-978D-71A1067E3680}"/>
              </a:ext>
            </a:extLst>
          </p:cNvPr>
          <p:cNvSpPr>
            <a:spLocks noGrp="1"/>
          </p:cNvSpPr>
          <p:nvPr>
            <p:ph type="title"/>
          </p:nvPr>
        </p:nvSpPr>
        <p:spPr>
          <a:xfrm>
            <a:off x="628651" y="273844"/>
            <a:ext cx="4045020" cy="994172"/>
          </a:xfrm>
        </p:spPr>
        <p:txBody>
          <a:bodyPr>
            <a:normAutofit/>
          </a:bodyPr>
          <a:lstStyle/>
          <a:p>
            <a:r>
              <a:rPr lang="zh-TW" b="1">
                <a:latin typeface="Calibri"/>
                <a:ea typeface="新細明體"/>
                <a:cs typeface="Calibri"/>
              </a:rPr>
              <a:t>協商與妥協</a:t>
            </a:r>
            <a:endParaRPr lang="zh-TW">
              <a:ea typeface="新細明體"/>
              <a:cs typeface="Calibri Light"/>
            </a:endParaRPr>
          </a:p>
        </p:txBody>
      </p:sp>
      <p:sp>
        <p:nvSpPr>
          <p:cNvPr id="12" name="Freeform: Shape 11">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8993" y="1"/>
            <a:ext cx="866357" cy="468770"/>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內容版面配置區 2">
            <a:extLst>
              <a:ext uri="{FF2B5EF4-FFF2-40B4-BE49-F238E27FC236}">
                <a16:creationId xmlns:a16="http://schemas.microsoft.com/office/drawing/2014/main" id="{ABB406E1-F55A-B3DF-82DC-0838D2DB2B2E}"/>
              </a:ext>
            </a:extLst>
          </p:cNvPr>
          <p:cNvSpPr>
            <a:spLocks noGrp="1"/>
          </p:cNvSpPr>
          <p:nvPr>
            <p:ph idx="1"/>
          </p:nvPr>
        </p:nvSpPr>
        <p:spPr>
          <a:xfrm>
            <a:off x="251245" y="1261389"/>
            <a:ext cx="4799831" cy="3252721"/>
          </a:xfrm>
        </p:spPr>
        <p:txBody>
          <a:bodyPr vert="horz" lIns="68580" tIns="34290" rIns="68580" bIns="34290" rtlCol="0" anchor="t">
            <a:normAutofit/>
          </a:bodyPr>
          <a:lstStyle/>
          <a:p>
            <a:pPr>
              <a:spcBef>
                <a:spcPts val="0"/>
              </a:spcBef>
              <a:spcAft>
                <a:spcPts val="450"/>
              </a:spcAft>
            </a:pPr>
            <a:r>
              <a:rPr lang="zh-TW" altLang="en-US" sz="1950" dirty="0">
                <a:ea typeface="新細明體"/>
                <a:cs typeface="Calibri"/>
              </a:rPr>
              <a:t>最重要：尋求雙方都能接受的平衡點。</a:t>
            </a:r>
            <a:endParaRPr lang="en-US" altLang="zh-TW" sz="1950" dirty="0">
              <a:ea typeface="Calibri"/>
              <a:cs typeface="Calibri"/>
            </a:endParaRPr>
          </a:p>
          <a:p>
            <a:pPr>
              <a:spcBef>
                <a:spcPts val="0"/>
              </a:spcBef>
              <a:spcAft>
                <a:spcPts val="450"/>
              </a:spcAft>
            </a:pPr>
            <a:endParaRPr lang="zh-TW" altLang="en-US" sz="1950" dirty="0">
              <a:ea typeface="新細明體"/>
              <a:cs typeface="Calibri"/>
            </a:endParaRPr>
          </a:p>
          <a:p>
            <a:pPr>
              <a:spcBef>
                <a:spcPts val="0"/>
              </a:spcBef>
              <a:spcAft>
                <a:spcPts val="450"/>
              </a:spcAft>
            </a:pPr>
            <a:r>
              <a:rPr lang="zh-TW" altLang="en-US" sz="1950" dirty="0">
                <a:ea typeface="新細明體"/>
                <a:cs typeface="Calibri"/>
              </a:rPr>
              <a:t>重要的是雙方都需要有退讓</a:t>
            </a:r>
          </a:p>
          <a:p>
            <a:pPr>
              <a:spcBef>
                <a:spcPts val="0"/>
              </a:spcBef>
              <a:spcAft>
                <a:spcPts val="450"/>
              </a:spcAft>
            </a:pPr>
            <a:endParaRPr lang="zh-TW" altLang="en-US" sz="1950" dirty="0">
              <a:ea typeface="新細明體"/>
              <a:cs typeface="Calibri"/>
            </a:endParaRPr>
          </a:p>
          <a:p>
            <a:pPr>
              <a:spcBef>
                <a:spcPts val="0"/>
              </a:spcBef>
              <a:spcAft>
                <a:spcPts val="450"/>
              </a:spcAft>
            </a:pPr>
            <a:r>
              <a:rPr lang="zh-TW" altLang="en-US" sz="1950" dirty="0">
                <a:ea typeface="新細明體"/>
                <a:cs typeface="Calibri"/>
              </a:rPr>
              <a:t>具體要怎麼做：我們一起訂個大家都可以遵守的規定吧</a:t>
            </a:r>
          </a:p>
          <a:p>
            <a:pPr>
              <a:spcBef>
                <a:spcPts val="0"/>
              </a:spcBef>
              <a:spcAft>
                <a:spcPts val="450"/>
              </a:spcAft>
            </a:pPr>
            <a:endParaRPr lang="zh-TW" altLang="en-US" sz="1950" dirty="0">
              <a:ea typeface="新細明體"/>
              <a:cs typeface="Calibri"/>
            </a:endParaRPr>
          </a:p>
          <a:p>
            <a:pPr>
              <a:spcBef>
                <a:spcPts val="0"/>
              </a:spcBef>
              <a:spcAft>
                <a:spcPts val="450"/>
              </a:spcAft>
            </a:pPr>
            <a:endParaRPr lang="zh-TW" altLang="en-US" sz="1950" dirty="0">
              <a:ea typeface="新細明體"/>
              <a:cs typeface="Calibri"/>
            </a:endParaRPr>
          </a:p>
          <a:p>
            <a:pPr>
              <a:spcBef>
                <a:spcPts val="0"/>
              </a:spcBef>
              <a:spcAft>
                <a:spcPts val="450"/>
              </a:spcAft>
            </a:pPr>
            <a:r>
              <a:rPr lang="zh-TW" altLang="en-US" sz="1950" dirty="0">
                <a:ea typeface="新細明體"/>
                <a:cs typeface="Calibri"/>
              </a:rPr>
              <a:t>當我跟室友對於冷氣卡要幾度才能用意見不合時</a:t>
            </a:r>
            <a:r>
              <a:rPr lang="en-US" altLang="en-US" sz="1950" dirty="0">
                <a:ea typeface="新細明體"/>
                <a:cs typeface="Calibri"/>
              </a:rPr>
              <a:t>...?</a:t>
            </a:r>
            <a:endParaRPr lang="zh-TW" altLang="en-US" sz="1950" dirty="0">
              <a:ea typeface="新細明體"/>
              <a:cs typeface="Calibri"/>
            </a:endParaRPr>
          </a:p>
        </p:txBody>
      </p:sp>
      <p:sp>
        <p:nvSpPr>
          <p:cNvPr id="14" name="Oval 13">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6139" y="2567969"/>
            <a:ext cx="473163" cy="473163"/>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Freeform: Shape 15">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5587671" y="3875012"/>
            <a:ext cx="1376794" cy="1518589"/>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pic>
        <p:nvPicPr>
          <p:cNvPr id="5" name="內容版面配置區 3" descr="一張含有 樣式, 對稱, 正方形, 藝術 的圖片&#10;&#10;AI 產生的內容可能不正確。">
            <a:extLst>
              <a:ext uri="{FF2B5EF4-FFF2-40B4-BE49-F238E27FC236}">
                <a16:creationId xmlns:a16="http://schemas.microsoft.com/office/drawing/2014/main" id="{5A2DE18F-0AD0-11C1-6364-A796D72657C1}"/>
              </a:ext>
            </a:extLst>
          </p:cNvPr>
          <p:cNvPicPr>
            <a:picLocks noChangeAspect="1"/>
          </p:cNvPicPr>
          <p:nvPr/>
        </p:nvPicPr>
        <p:blipFill>
          <a:blip r:embed="rId2"/>
          <a:srcRect r="5" b="5"/>
          <a:stretch>
            <a:fillRect/>
          </a:stretch>
        </p:blipFill>
        <p:spPr>
          <a:xfrm>
            <a:off x="5813982" y="806430"/>
            <a:ext cx="3096452" cy="3096452"/>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8" name="Freeform: Shape 17">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202" y="1"/>
            <a:ext cx="1550211" cy="121640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cxnSp>
        <p:nvCxnSpPr>
          <p:cNvPr id="20" name="Straight Connector 19">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04059" y="770930"/>
            <a:ext cx="0" cy="1198281"/>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7145" y="4525347"/>
            <a:ext cx="1493298" cy="618154"/>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4" name="Freeform: Shape 23">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8772" y="4139397"/>
            <a:ext cx="1005229" cy="1004104"/>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0187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190C71-2BD3-7139-1E38-26925C45E398}"/>
              </a:ext>
            </a:extLst>
          </p:cNvPr>
          <p:cNvPicPr>
            <a:picLocks noChangeAspect="1"/>
          </p:cNvPicPr>
          <p:nvPr/>
        </p:nvPicPr>
        <p:blipFill>
          <a:blip r:embed="rId2">
            <a:duotone>
              <a:schemeClr val="bg2">
                <a:shade val="45000"/>
                <a:satMod val="135000"/>
              </a:schemeClr>
              <a:prstClr val="white"/>
            </a:duotone>
          </a:blip>
          <a:srcRect t="16442" r="9085" b="11177"/>
          <a:stretch>
            <a:fillRect/>
          </a:stretch>
        </p:blipFill>
        <p:spPr>
          <a:xfrm>
            <a:off x="7105794" y="-926299"/>
            <a:ext cx="3805477" cy="2140581"/>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標題 1">
            <a:extLst>
              <a:ext uri="{FF2B5EF4-FFF2-40B4-BE49-F238E27FC236}">
                <a16:creationId xmlns:a16="http://schemas.microsoft.com/office/drawing/2014/main" id="{73D84445-A9E9-2AA0-65F1-4989712AF024}"/>
              </a:ext>
            </a:extLst>
          </p:cNvPr>
          <p:cNvSpPr>
            <a:spLocks noGrp="1"/>
          </p:cNvSpPr>
          <p:nvPr>
            <p:ph type="title"/>
          </p:nvPr>
        </p:nvSpPr>
        <p:spPr>
          <a:xfrm>
            <a:off x="628650" y="273844"/>
            <a:ext cx="7886700" cy="994172"/>
          </a:xfrm>
        </p:spPr>
        <p:txBody>
          <a:bodyPr>
            <a:normAutofit/>
          </a:bodyPr>
          <a:lstStyle/>
          <a:p>
            <a:r>
              <a:rPr lang="zh-TW" b="1">
                <a:latin typeface="Calibri"/>
                <a:ea typeface="新細明體"/>
                <a:cs typeface="Calibri"/>
              </a:rPr>
              <a:t>面對衝突 </a:t>
            </a:r>
            <a:r>
              <a:rPr lang="en-US" altLang="zh-TW" b="1">
                <a:latin typeface="Calibri"/>
                <a:ea typeface="+mj-lt"/>
                <a:cs typeface="Calibri"/>
              </a:rPr>
              <a:t>(Conflict Resolution)</a:t>
            </a:r>
            <a:endParaRPr lang="zh-TW">
              <a:latin typeface="Calibri"/>
              <a:ea typeface="新細明體"/>
              <a:cs typeface="Calibri"/>
            </a:endParaRPr>
          </a:p>
        </p:txBody>
      </p:sp>
      <p:graphicFrame>
        <p:nvGraphicFramePr>
          <p:cNvPr id="5" name="內容版面配置區 2">
            <a:extLst>
              <a:ext uri="{FF2B5EF4-FFF2-40B4-BE49-F238E27FC236}">
                <a16:creationId xmlns:a16="http://schemas.microsoft.com/office/drawing/2014/main" id="{1879E157-26B7-C47D-6333-F2D9C1543313}"/>
              </a:ext>
            </a:extLst>
          </p:cNvPr>
          <p:cNvGraphicFramePr>
            <a:graphicFrameLocks noGrp="1"/>
          </p:cNvGraphicFramePr>
          <p:nvPr>
            <p:ph idx="1"/>
          </p:nvPr>
        </p:nvGraphicFramePr>
        <p:xfrm>
          <a:off x="628650" y="1369219"/>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descr="Alien Amazed Wow - Free GIF on Pixabay">
            <a:extLst>
              <a:ext uri="{FF2B5EF4-FFF2-40B4-BE49-F238E27FC236}">
                <a16:creationId xmlns:a16="http://schemas.microsoft.com/office/drawing/2014/main" id="{1AE0BEF9-EC1E-0A01-ABEC-7ACB414174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8080" y="273844"/>
            <a:ext cx="2029591" cy="114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21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 calcmode="lin" valueType="num">
                                      <p:cBhvr additive="base">
                                        <p:cTn id="17" dur="500" fill="hold"/>
                                        <p:tgtEl>
                                          <p:spTgt spid="3074"/>
                                        </p:tgtEl>
                                        <p:attrNameLst>
                                          <p:attrName>ppt_x</p:attrName>
                                        </p:attrNameLst>
                                      </p:cBhvr>
                                      <p:tavLst>
                                        <p:tav tm="0">
                                          <p:val>
                                            <p:strVal val="#ppt_x"/>
                                          </p:val>
                                        </p:tav>
                                        <p:tav tm="100000">
                                          <p:val>
                                            <p:strVal val="#ppt_x"/>
                                          </p:val>
                                        </p:tav>
                                      </p:tavLst>
                                    </p:anim>
                                    <p:anim calcmode="lin" valueType="num">
                                      <p:cBhvr additive="base">
                                        <p:cTn id="1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545" y="635700"/>
            <a:ext cx="3464954" cy="34649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標題 1">
            <a:extLst>
              <a:ext uri="{FF2B5EF4-FFF2-40B4-BE49-F238E27FC236}">
                <a16:creationId xmlns:a16="http://schemas.microsoft.com/office/drawing/2014/main" id="{C1B75AC5-3E01-DA80-5A85-7EBF7D229AED}"/>
              </a:ext>
            </a:extLst>
          </p:cNvPr>
          <p:cNvSpPr>
            <a:spLocks noGrp="1"/>
          </p:cNvSpPr>
          <p:nvPr>
            <p:ph type="title"/>
          </p:nvPr>
        </p:nvSpPr>
        <p:spPr>
          <a:xfrm>
            <a:off x="1041958" y="924931"/>
            <a:ext cx="2430380" cy="3048471"/>
          </a:xfrm>
        </p:spPr>
        <p:txBody>
          <a:bodyPr>
            <a:normAutofit/>
          </a:bodyPr>
          <a:lstStyle/>
          <a:p>
            <a:r>
              <a:rPr lang="zh-TW" altLang="en-US">
                <a:solidFill>
                  <a:srgbClr val="FFFFFF"/>
                </a:solidFill>
                <a:ea typeface="新細明體"/>
                <a:cs typeface="Calibri Light"/>
              </a:rPr>
              <a:t>總結</a:t>
            </a:r>
            <a:endParaRPr lang="zh-TW" altLang="en-US">
              <a:solidFill>
                <a:srgbClr val="FFFFFF"/>
              </a:solidFill>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7" y="0"/>
            <a:ext cx="866357" cy="443257"/>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4" y="-1"/>
            <a:ext cx="1303051" cy="719652"/>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202623"/>
            <a:ext cx="119806" cy="414747"/>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內容版面配置區 2">
            <a:extLst>
              <a:ext uri="{FF2B5EF4-FFF2-40B4-BE49-F238E27FC236}">
                <a16:creationId xmlns:a16="http://schemas.microsoft.com/office/drawing/2014/main" id="{5A1C570B-F7F1-1384-6AC5-20DE61C1DDD5}"/>
              </a:ext>
            </a:extLst>
          </p:cNvPr>
          <p:cNvSpPr>
            <a:spLocks noGrp="1"/>
          </p:cNvSpPr>
          <p:nvPr>
            <p:ph idx="1"/>
          </p:nvPr>
        </p:nvSpPr>
        <p:spPr>
          <a:xfrm>
            <a:off x="4270076" y="1036198"/>
            <a:ext cx="4892254" cy="3677795"/>
          </a:xfrm>
        </p:spPr>
        <p:txBody>
          <a:bodyPr vert="horz" lIns="68580" tIns="34290" rIns="68580" bIns="34290" rtlCol="0" anchor="t">
            <a:normAutofit/>
          </a:bodyPr>
          <a:lstStyle/>
          <a:p>
            <a:r>
              <a:rPr lang="zh-TW" altLang="en-US" dirty="0">
                <a:ea typeface="新細明體"/>
                <a:cs typeface="Calibri"/>
              </a:rPr>
              <a:t>恭喜大家，成為了大學住宿新鮮人</a:t>
            </a:r>
            <a:endParaRPr lang="zh-TW" altLang="en-US" dirty="0">
              <a:ea typeface="新細明體" panose="02020500000000000000" pitchFamily="18" charset="-120"/>
              <a:cs typeface="Calibri"/>
            </a:endParaRPr>
          </a:p>
          <a:p>
            <a:endParaRPr lang="zh-TW" altLang="en-US" dirty="0">
              <a:ea typeface="新細明體"/>
              <a:cs typeface="Calibri"/>
            </a:endParaRPr>
          </a:p>
          <a:p>
            <a:r>
              <a:rPr lang="zh-TW" altLang="en-US" dirty="0">
                <a:ea typeface="新細明體"/>
                <a:cs typeface="Calibri"/>
              </a:rPr>
              <a:t>也踏入了新的人際圈</a:t>
            </a:r>
          </a:p>
          <a:p>
            <a:endParaRPr lang="zh-TW" altLang="en-US" dirty="0">
              <a:ea typeface="新細明體"/>
              <a:cs typeface="Calibri"/>
            </a:endParaRPr>
          </a:p>
          <a:p>
            <a:r>
              <a:rPr lang="zh-TW" altLang="en-US" dirty="0">
                <a:ea typeface="新細明體"/>
                <a:cs typeface="Calibri"/>
              </a:rPr>
              <a:t>也祝福大家，能開開心心的迎接新生活</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376737"/>
            <a:ext cx="1161135" cy="766763"/>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53792" y="4288429"/>
            <a:ext cx="1328707" cy="855071"/>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4694067"/>
            <a:ext cx="1174455" cy="449434"/>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6" name="圖片 5" descr="Bye GIFs - Find &amp; Share on GIPHY">
            <a:extLst>
              <a:ext uri="{FF2B5EF4-FFF2-40B4-BE49-F238E27FC236}">
                <a16:creationId xmlns:a16="http://schemas.microsoft.com/office/drawing/2014/main" id="{FB1E2E52-A1F8-EACC-F7C7-C91244CF47EE}"/>
              </a:ext>
            </a:extLst>
          </p:cNvPr>
          <p:cNvPicPr>
            <a:picLocks noChangeAspect="1"/>
          </p:cNvPicPr>
          <p:nvPr/>
        </p:nvPicPr>
        <p:blipFill>
          <a:blip r:embed="rId2"/>
          <a:stretch>
            <a:fillRect/>
          </a:stretch>
        </p:blipFill>
        <p:spPr>
          <a:xfrm>
            <a:off x="5159327" y="3040295"/>
            <a:ext cx="2370182" cy="1990245"/>
          </a:xfrm>
          <a:prstGeom prst="rect">
            <a:avLst/>
          </a:prstGeom>
        </p:spPr>
      </p:pic>
    </p:spTree>
    <p:extLst>
      <p:ext uri="{BB962C8B-B14F-4D97-AF65-F5344CB8AC3E}">
        <p14:creationId xmlns:p14="http://schemas.microsoft.com/office/powerpoint/2010/main" val="87039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09984C3B-3C6D-4D3B-1BC7-699574C89697}"/>
              </a:ext>
            </a:extLst>
          </p:cNvPr>
          <p:cNvSpPr>
            <a:spLocks noGrp="1"/>
          </p:cNvSpPr>
          <p:nvPr>
            <p:ph type="ctrTitle"/>
          </p:nvPr>
        </p:nvSpPr>
        <p:spPr>
          <a:xfrm flipH="1">
            <a:off x="715050" y="1962266"/>
            <a:ext cx="7713900" cy="2745000"/>
          </a:xfrm>
        </p:spPr>
        <p:txBody>
          <a:bodyPr/>
          <a:lstStyle/>
          <a:p>
            <a:r>
              <a:rPr lang="zh-TW" altLang="en-US" sz="8000" b="1" dirty="0">
                <a:solidFill>
                  <a:srgbClr val="002060"/>
                </a:solidFill>
                <a:effectLst>
                  <a:outerShdw blurRad="38100" dist="38100" dir="2700000" algn="tl">
                    <a:srgbClr val="000000">
                      <a:alpha val="43137"/>
                    </a:srgbClr>
                  </a:outerShdw>
                </a:effectLst>
                <a:sym typeface="Poppins"/>
              </a:rPr>
              <a:t>生活規範說明</a:t>
            </a:r>
          </a:p>
        </p:txBody>
      </p:sp>
    </p:spTree>
    <p:extLst>
      <p:ext uri="{BB962C8B-B14F-4D97-AF65-F5344CB8AC3E}">
        <p14:creationId xmlns:p14="http://schemas.microsoft.com/office/powerpoint/2010/main" val="3178029519"/>
      </p:ext>
    </p:extLst>
  </p:cSld>
  <p:clrMapOvr>
    <a:masterClrMapping/>
  </p:clrMapOvr>
  <p:transition spd="med">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FFCDD2-D08B-216C-D0A6-D1B986E844AA}"/>
              </a:ext>
            </a:extLst>
          </p:cNvPr>
          <p:cNvSpPr>
            <a:spLocks noGrp="1"/>
          </p:cNvSpPr>
          <p:nvPr>
            <p:ph type="ctrTitle"/>
          </p:nvPr>
        </p:nvSpPr>
        <p:spPr>
          <a:xfrm>
            <a:off x="5134025" y="725294"/>
            <a:ext cx="3163950" cy="795600"/>
          </a:xfrm>
        </p:spPr>
        <p:txBody>
          <a:bodyPr/>
          <a:lstStyle/>
          <a:p>
            <a:r>
              <a:rPr lang="en-US" altLang="zh-TW" dirty="0"/>
              <a:t>01</a:t>
            </a:r>
            <a:r>
              <a:rPr lang="zh-TW" altLang="en-US" dirty="0">
                <a:solidFill>
                  <a:srgbClr val="002060"/>
                </a:solidFill>
              </a:rPr>
              <a:t>報到</a:t>
            </a:r>
            <a:endParaRPr lang="en-US" dirty="0">
              <a:solidFill>
                <a:srgbClr val="002060"/>
              </a:solidFill>
            </a:endParaRPr>
          </a:p>
        </p:txBody>
      </p:sp>
      <p:sp>
        <p:nvSpPr>
          <p:cNvPr id="10" name="Subtitle 2">
            <a:extLst>
              <a:ext uri="{FF2B5EF4-FFF2-40B4-BE49-F238E27FC236}">
                <a16:creationId xmlns:a16="http://schemas.microsoft.com/office/drawing/2014/main" id="{2656835D-8AC2-C94C-56C9-E2B7439A34AA}"/>
              </a:ext>
            </a:extLst>
          </p:cNvPr>
          <p:cNvSpPr>
            <a:spLocks noGrp="1"/>
          </p:cNvSpPr>
          <p:nvPr>
            <p:ph type="subTitle" idx="1"/>
          </p:nvPr>
        </p:nvSpPr>
        <p:spPr>
          <a:xfrm>
            <a:off x="5083432" y="1962950"/>
            <a:ext cx="3265050" cy="2107161"/>
          </a:xfrm>
        </p:spPr>
        <p:txBody>
          <a:bodyPr>
            <a:normAutofit lnSpcReduction="10000"/>
          </a:bodyPr>
          <a:lstStyle/>
          <a:p>
            <a:pPr algn="l"/>
            <a:r>
              <a:rPr lang="en-US" altLang="zh-TW" sz="2400" b="1" dirty="0"/>
              <a:t>1.</a:t>
            </a:r>
            <a:r>
              <a:rPr lang="zh-TW" altLang="en-US" sz="2400" b="1" dirty="0">
                <a:latin typeface="Microsoft YaHei UI" panose="020B0503020204020204" pitchFamily="34" charset="-122"/>
                <a:ea typeface="Microsoft YaHei UI" panose="020B0503020204020204" pitchFamily="34" charset="-122"/>
              </a:rPr>
              <a:t>鑰匙</a:t>
            </a:r>
            <a:endParaRPr lang="en-US" altLang="zh-TW" sz="2400" b="1" dirty="0">
              <a:latin typeface="Microsoft YaHei UI" panose="020B0503020204020204" pitchFamily="34" charset="-122"/>
              <a:ea typeface="Microsoft YaHei UI" panose="020B0503020204020204" pitchFamily="34" charset="-122"/>
            </a:endParaRPr>
          </a:p>
          <a:p>
            <a:pPr algn="l"/>
            <a:endParaRPr lang="en-US" altLang="zh-TW" sz="2400" b="1" dirty="0"/>
          </a:p>
          <a:p>
            <a:pPr algn="l"/>
            <a:r>
              <a:rPr lang="en-US" altLang="zh-TW" sz="2400" b="1" dirty="0"/>
              <a:t>2.</a:t>
            </a:r>
            <a:r>
              <a:rPr lang="zh-TW" altLang="en-US" sz="2400" b="1" dirty="0">
                <a:latin typeface="Microsoft YaHei UI" panose="020B0503020204020204" pitchFamily="34" charset="-122"/>
                <a:ea typeface="Microsoft YaHei UI" panose="020B0503020204020204" pitchFamily="34" charset="-122"/>
              </a:rPr>
              <a:t>臨時門卡</a:t>
            </a:r>
            <a:endParaRPr lang="en-US" altLang="zh-TW" sz="2400" b="1" dirty="0">
              <a:latin typeface="Microsoft YaHei UI" panose="020B0503020204020204" pitchFamily="34" charset="-122"/>
              <a:ea typeface="Microsoft YaHei UI" panose="020B0503020204020204" pitchFamily="34" charset="-122"/>
            </a:endParaRPr>
          </a:p>
          <a:p>
            <a:pPr algn="l"/>
            <a:endParaRPr lang="en-US" altLang="zh-TW" sz="2400" b="1" dirty="0"/>
          </a:p>
          <a:p>
            <a:pPr algn="l"/>
            <a:r>
              <a:rPr lang="en-US" altLang="zh-TW" sz="2400" b="1" dirty="0"/>
              <a:t>3.</a:t>
            </a:r>
            <a:r>
              <a:rPr lang="zh-TW" altLang="en-US" sz="2400" b="1" dirty="0">
                <a:latin typeface="Microsoft YaHei UI" panose="020B0503020204020204" pitchFamily="34" charset="-122"/>
                <a:ea typeface="Microsoft YaHei UI" panose="020B0503020204020204" pitchFamily="34" charset="-122"/>
              </a:rPr>
              <a:t>冷氣遙控器</a:t>
            </a:r>
            <a:endParaRPr lang="en-US" sz="2400" b="1" dirty="0">
              <a:latin typeface="Microsoft YaHei UI" panose="020B0503020204020204" pitchFamily="34" charset="-122"/>
              <a:ea typeface="Microsoft YaHei UI" panose="020B0503020204020204" pitchFamily="34" charset="-122"/>
            </a:endParaRPr>
          </a:p>
        </p:txBody>
      </p:sp>
      <p:sp>
        <p:nvSpPr>
          <p:cNvPr id="6" name="太陽 5">
            <a:hlinkClick r:id="rId2" action="ppaction://hlinksldjump"/>
            <a:extLst>
              <a:ext uri="{FF2B5EF4-FFF2-40B4-BE49-F238E27FC236}">
                <a16:creationId xmlns:a16="http://schemas.microsoft.com/office/drawing/2014/main" id="{CED2702A-BB07-4944-29C3-3EB2BAA05D67}"/>
              </a:ext>
            </a:extLst>
          </p:cNvPr>
          <p:cNvSpPr/>
          <p:nvPr/>
        </p:nvSpPr>
        <p:spPr>
          <a:xfrm>
            <a:off x="6180795" y="1962950"/>
            <a:ext cx="453762" cy="467083"/>
          </a:xfrm>
          <a:prstGeom prst="sun">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
        <p:nvSpPr>
          <p:cNvPr id="7" name="太陽 6">
            <a:hlinkClick r:id="rId3" action="ppaction://hlinksldjump"/>
            <a:extLst>
              <a:ext uri="{FF2B5EF4-FFF2-40B4-BE49-F238E27FC236}">
                <a16:creationId xmlns:a16="http://schemas.microsoft.com/office/drawing/2014/main" id="{9822585F-CECB-0DA8-89E2-245944E01579}"/>
              </a:ext>
            </a:extLst>
          </p:cNvPr>
          <p:cNvSpPr/>
          <p:nvPr/>
        </p:nvSpPr>
        <p:spPr>
          <a:xfrm>
            <a:off x="6791584" y="2671850"/>
            <a:ext cx="453762" cy="467083"/>
          </a:xfrm>
          <a:prstGeom prst="sun">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
        <p:nvSpPr>
          <p:cNvPr id="9" name="太陽 8">
            <a:hlinkClick r:id="rId4" action="ppaction://hlinksldjump"/>
            <a:extLst>
              <a:ext uri="{FF2B5EF4-FFF2-40B4-BE49-F238E27FC236}">
                <a16:creationId xmlns:a16="http://schemas.microsoft.com/office/drawing/2014/main" id="{F5997E12-5403-015E-1957-022D76BEB07C}"/>
              </a:ext>
            </a:extLst>
          </p:cNvPr>
          <p:cNvSpPr/>
          <p:nvPr/>
        </p:nvSpPr>
        <p:spPr>
          <a:xfrm>
            <a:off x="7108944" y="3413700"/>
            <a:ext cx="453762" cy="467083"/>
          </a:xfrm>
          <a:prstGeom prst="sun">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Tree>
    <p:extLst>
      <p:ext uri="{BB962C8B-B14F-4D97-AF65-F5344CB8AC3E}">
        <p14:creationId xmlns:p14="http://schemas.microsoft.com/office/powerpoint/2010/main" val="3872634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DB76720B-8840-37B6-507D-6E9A7B387197}"/>
              </a:ext>
            </a:extLst>
          </p:cNvPr>
          <p:cNvSpPr>
            <a:spLocks noGrp="1"/>
          </p:cNvSpPr>
          <p:nvPr>
            <p:ph type="ctrTitle"/>
          </p:nvPr>
        </p:nvSpPr>
        <p:spPr/>
        <p:txBody>
          <a:bodyPr/>
          <a:lstStyle/>
          <a:p>
            <a:r>
              <a:rPr lang="en-US" altLang="zh-TW" dirty="0"/>
              <a:t>1.</a:t>
            </a:r>
            <a:r>
              <a:rPr lang="zh-TW" altLang="en-US" dirty="0"/>
              <a:t>鑰匙</a:t>
            </a:r>
          </a:p>
        </p:txBody>
      </p:sp>
      <p:sp>
        <p:nvSpPr>
          <p:cNvPr id="7" name="文字版面配置區 6">
            <a:extLst>
              <a:ext uri="{FF2B5EF4-FFF2-40B4-BE49-F238E27FC236}">
                <a16:creationId xmlns:a16="http://schemas.microsoft.com/office/drawing/2014/main" id="{6BB0A53F-C44B-F8CB-35BA-DFDC04FED552}"/>
              </a:ext>
            </a:extLst>
          </p:cNvPr>
          <p:cNvSpPr>
            <a:spLocks noGrp="1"/>
          </p:cNvSpPr>
          <p:nvPr>
            <p:ph type="body" idx="2"/>
          </p:nvPr>
        </p:nvSpPr>
        <p:spPr>
          <a:xfrm>
            <a:off x="4723596" y="1782046"/>
            <a:ext cx="3925390" cy="2961833"/>
          </a:xfrm>
        </p:spPr>
        <p:txBody>
          <a:bodyPr>
            <a:normAutofit/>
          </a:bodyPr>
          <a:lstStyle/>
          <a:p>
            <a:pPr algn="l"/>
            <a:r>
              <a:rPr lang="zh-TW" altLang="en-US" sz="2000" b="1" dirty="0">
                <a:solidFill>
                  <a:schemeClr val="accent2">
                    <a:lumMod val="20000"/>
                    <a:lumOff val="80000"/>
                  </a:schemeClr>
                </a:solidFill>
                <a:latin typeface="微軟正黑體" panose="020B0604030504040204" pitchFamily="34" charset="-120"/>
                <a:ea typeface="微軟正黑體" panose="020B0604030504040204" pitchFamily="34" charset="-120"/>
              </a:rPr>
              <a:t>須本人親自借用，並</a:t>
            </a:r>
            <a:r>
              <a:rPr lang="zh-TW" altLang="en-US" sz="2000" b="1" dirty="0">
                <a:solidFill>
                  <a:srgbClr val="FF0000"/>
                </a:solidFill>
                <a:highlight>
                  <a:srgbClr val="FAA4AC"/>
                </a:highlight>
                <a:latin typeface="微軟正黑體" panose="020B0604030504040204" pitchFamily="34" charset="-120"/>
                <a:ea typeface="微軟正黑體" panose="020B0604030504040204" pitchFamily="34" charset="-120"/>
              </a:rPr>
              <a:t>抵押證件</a:t>
            </a:r>
            <a:r>
              <a:rPr lang="zh-TW" altLang="en-US" sz="2000" b="1" dirty="0">
                <a:solidFill>
                  <a:schemeClr val="accent2">
                    <a:lumMod val="20000"/>
                    <a:lumOff val="80000"/>
                  </a:schemeClr>
                </a:solidFill>
                <a:latin typeface="微軟正黑體" panose="020B0604030504040204" pitchFamily="34" charset="-120"/>
                <a:ea typeface="微軟正黑體" panose="020B0604030504040204" pitchFamily="34" charset="-120"/>
              </a:rPr>
              <a:t>，如未帶則押手機，歸還時需要核對證件。</a:t>
            </a:r>
            <a:endParaRPr lang="en-US" altLang="zh-TW" sz="2000" b="1" dirty="0">
              <a:solidFill>
                <a:schemeClr val="accent2">
                  <a:lumMod val="20000"/>
                  <a:lumOff val="80000"/>
                </a:schemeClr>
              </a:solidFill>
              <a:latin typeface="微軟正黑體" panose="020B0604030504040204" pitchFamily="34" charset="-120"/>
              <a:ea typeface="微軟正黑體" panose="020B0604030504040204" pitchFamily="34" charset="-120"/>
            </a:endParaRPr>
          </a:p>
          <a:p>
            <a:pPr algn="l"/>
            <a:r>
              <a:rPr lang="zh-TW" altLang="en-US" sz="2000" b="1" dirty="0">
                <a:solidFill>
                  <a:schemeClr val="accent2">
                    <a:lumMod val="20000"/>
                    <a:lumOff val="80000"/>
                  </a:schemeClr>
                </a:solidFill>
                <a:latin typeface="微軟正黑體" panose="020B0604030504040204" pitchFamily="34" charset="-120"/>
                <a:ea typeface="微軟正黑體" panose="020B0604030504040204" pitchFamily="34" charset="-120"/>
              </a:rPr>
              <a:t>每人</a:t>
            </a:r>
            <a:r>
              <a:rPr lang="zh-TW" altLang="en-US" sz="2000" b="1" dirty="0">
                <a:solidFill>
                  <a:srgbClr val="FF0000"/>
                </a:solidFill>
                <a:highlight>
                  <a:srgbClr val="FAA4AC"/>
                </a:highlight>
                <a:latin typeface="微軟正黑體" panose="020B0604030504040204" pitchFamily="34" charset="-120"/>
                <a:ea typeface="微軟正黑體" panose="020B0604030504040204" pitchFamily="34" charset="-120"/>
              </a:rPr>
              <a:t>每學期限借</a:t>
            </a:r>
            <a:r>
              <a:rPr lang="en-US" altLang="zh-TW" sz="2000" b="1" dirty="0">
                <a:solidFill>
                  <a:srgbClr val="FF0000"/>
                </a:solidFill>
                <a:highlight>
                  <a:srgbClr val="FAA4AC"/>
                </a:highlight>
                <a:latin typeface="微軟正黑體" panose="020B0604030504040204" pitchFamily="34" charset="-120"/>
                <a:ea typeface="微軟正黑體" panose="020B0604030504040204" pitchFamily="34" charset="-120"/>
              </a:rPr>
              <a:t>5</a:t>
            </a:r>
            <a:r>
              <a:rPr lang="zh-TW" altLang="en-US" sz="2000" b="1" dirty="0">
                <a:solidFill>
                  <a:srgbClr val="FF0000"/>
                </a:solidFill>
                <a:highlight>
                  <a:srgbClr val="FAA4AC"/>
                </a:highlight>
                <a:latin typeface="微軟正黑體" panose="020B0604030504040204" pitchFamily="34" charset="-120"/>
                <a:ea typeface="微軟正黑體" panose="020B0604030504040204" pitchFamily="34" charset="-120"/>
              </a:rPr>
              <a:t>次</a:t>
            </a:r>
            <a:r>
              <a:rPr lang="zh-TW" altLang="en-US" sz="2000" b="1" dirty="0">
                <a:solidFill>
                  <a:schemeClr val="accent2">
                    <a:lumMod val="20000"/>
                    <a:lumOff val="80000"/>
                  </a:schemeClr>
                </a:solidFill>
                <a:latin typeface="微軟正黑體" panose="020B0604030504040204" pitchFamily="34" charset="-120"/>
                <a:ea typeface="微軟正黑體" panose="020B0604030504040204" pitchFamily="34" charset="-120"/>
              </a:rPr>
              <a:t>。逾次每次罰款新台幣</a:t>
            </a:r>
            <a:r>
              <a:rPr lang="en-US" altLang="zh-TW" sz="2000" b="1" dirty="0">
                <a:solidFill>
                  <a:schemeClr val="accent2">
                    <a:lumMod val="20000"/>
                    <a:lumOff val="80000"/>
                  </a:schemeClr>
                </a:solidFill>
                <a:latin typeface="微軟正黑體" panose="020B0604030504040204" pitchFamily="34" charset="-120"/>
                <a:ea typeface="微軟正黑體" panose="020B0604030504040204" pitchFamily="34" charset="-120"/>
              </a:rPr>
              <a:t>50</a:t>
            </a:r>
            <a:r>
              <a:rPr lang="zh-TW" altLang="en-US" sz="2000" b="1" dirty="0">
                <a:solidFill>
                  <a:schemeClr val="accent2">
                    <a:lumMod val="20000"/>
                    <a:lumOff val="80000"/>
                  </a:schemeClr>
                </a:solidFill>
                <a:latin typeface="微軟正黑體" panose="020B0604030504040204" pitchFamily="34" charset="-120"/>
                <a:ea typeface="微軟正黑體" panose="020B0604030504040204" pitchFamily="34" charset="-120"/>
              </a:rPr>
              <a:t>元。</a:t>
            </a:r>
            <a:endParaRPr lang="en-US" altLang="zh-TW" sz="2000" b="1" dirty="0">
              <a:solidFill>
                <a:schemeClr val="accent2">
                  <a:lumMod val="20000"/>
                  <a:lumOff val="80000"/>
                </a:schemeClr>
              </a:solidFill>
              <a:latin typeface="微軟正黑體" panose="020B0604030504040204" pitchFamily="34" charset="-120"/>
              <a:ea typeface="微軟正黑體" panose="020B0604030504040204" pitchFamily="34" charset="-120"/>
            </a:endParaRPr>
          </a:p>
          <a:p>
            <a:pPr algn="l"/>
            <a:r>
              <a:rPr lang="zh-TW" altLang="en-US" sz="2000" b="1" dirty="0">
                <a:solidFill>
                  <a:schemeClr val="accent2">
                    <a:lumMod val="20000"/>
                    <a:lumOff val="80000"/>
                  </a:schemeClr>
                </a:solidFill>
                <a:latin typeface="微軟正黑體" panose="020B0604030504040204" pitchFamily="34" charset="-120"/>
                <a:ea typeface="微軟正黑體" panose="020B0604030504040204" pitchFamily="34" charset="-120"/>
              </a:rPr>
              <a:t>每次借用以</a:t>
            </a:r>
            <a:r>
              <a:rPr lang="en-US" altLang="zh-TW" sz="2000" b="1" dirty="0">
                <a:solidFill>
                  <a:schemeClr val="accent2">
                    <a:lumMod val="20000"/>
                    <a:lumOff val="80000"/>
                  </a:schemeClr>
                </a:solidFill>
                <a:latin typeface="微軟正黑體" panose="020B0604030504040204" pitchFamily="34" charset="-120"/>
                <a:ea typeface="微軟正黑體" panose="020B0604030504040204" pitchFamily="34" charset="-120"/>
              </a:rPr>
              <a:t>10</a:t>
            </a:r>
            <a:r>
              <a:rPr lang="zh-TW" altLang="en-US" sz="2000" b="1" dirty="0">
                <a:solidFill>
                  <a:schemeClr val="accent2">
                    <a:lumMod val="20000"/>
                    <a:lumOff val="80000"/>
                  </a:schemeClr>
                </a:solidFill>
                <a:latin typeface="微軟正黑體" panose="020B0604030504040204" pitchFamily="34" charset="-120"/>
                <a:ea typeface="微軟正黑體" panose="020B0604030504040204" pitchFamily="34" charset="-120"/>
              </a:rPr>
              <a:t>分鐘為原則，未於時間內歸還者，每逾一夜罰新台幣</a:t>
            </a:r>
            <a:r>
              <a:rPr lang="en-US" altLang="zh-TW" sz="2000" b="1" dirty="0">
                <a:solidFill>
                  <a:schemeClr val="accent2">
                    <a:lumMod val="20000"/>
                    <a:lumOff val="80000"/>
                  </a:schemeClr>
                </a:solidFill>
                <a:latin typeface="微軟正黑體" panose="020B0604030504040204" pitchFamily="34" charset="-120"/>
                <a:ea typeface="微軟正黑體" panose="020B0604030504040204" pitchFamily="34" charset="-120"/>
              </a:rPr>
              <a:t>50</a:t>
            </a:r>
            <a:r>
              <a:rPr lang="zh-TW" altLang="en-US" sz="2000" b="1" dirty="0">
                <a:solidFill>
                  <a:schemeClr val="accent2">
                    <a:lumMod val="20000"/>
                    <a:lumOff val="80000"/>
                  </a:schemeClr>
                </a:solidFill>
                <a:latin typeface="微軟正黑體" panose="020B0604030504040204" pitchFamily="34" charset="-120"/>
                <a:ea typeface="微軟正黑體" panose="020B0604030504040204" pitchFamily="34" charset="-120"/>
              </a:rPr>
              <a:t>元</a:t>
            </a:r>
            <a:endParaRPr lang="en-US" altLang="zh-TW" sz="2000" b="1" dirty="0">
              <a:solidFill>
                <a:schemeClr val="accent2">
                  <a:lumMod val="20000"/>
                  <a:lumOff val="80000"/>
                </a:schemeClr>
              </a:solidFill>
              <a:latin typeface="微軟正黑體" panose="020B0604030504040204" pitchFamily="34" charset="-120"/>
              <a:ea typeface="微軟正黑體" panose="020B0604030504040204" pitchFamily="34" charset="-120"/>
            </a:endParaRPr>
          </a:p>
          <a:p>
            <a:pPr marL="12700" indent="0">
              <a:buNone/>
            </a:pPr>
            <a:endParaRPr lang="zh-TW" altLang="en-US" dirty="0"/>
          </a:p>
        </p:txBody>
      </p:sp>
      <p:pic>
        <p:nvPicPr>
          <p:cNvPr id="13" name="圖形 12" descr="索引 以實心填滿">
            <a:hlinkClick r:id="rId2" action="ppaction://hlinksldjump"/>
            <a:extLst>
              <a:ext uri="{FF2B5EF4-FFF2-40B4-BE49-F238E27FC236}">
                <a16:creationId xmlns:a16="http://schemas.microsoft.com/office/drawing/2014/main" id="{D774CAD3-4892-C0A3-7523-4497D2DB29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40775" y="4114225"/>
            <a:ext cx="914400" cy="914400"/>
          </a:xfrm>
          <a:prstGeom prst="rect">
            <a:avLst/>
          </a:prstGeom>
        </p:spPr>
      </p:pic>
    </p:spTree>
    <p:extLst>
      <p:ext uri="{BB962C8B-B14F-4D97-AF65-F5344CB8AC3E}">
        <p14:creationId xmlns:p14="http://schemas.microsoft.com/office/powerpoint/2010/main" val="39781744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E58E78D-8C50-CFA8-C38E-A9571D2AE39E}"/>
              </a:ext>
            </a:extLst>
          </p:cNvPr>
          <p:cNvSpPr>
            <a:spLocks noGrp="1"/>
          </p:cNvSpPr>
          <p:nvPr>
            <p:ph type="title"/>
          </p:nvPr>
        </p:nvSpPr>
        <p:spPr>
          <a:xfrm>
            <a:off x="720000" y="-77405"/>
            <a:ext cx="7704000" cy="1213030"/>
          </a:xfrm>
        </p:spPr>
        <p:txBody>
          <a:bodyPr/>
          <a:lstStyle/>
          <a:p>
            <a:r>
              <a:rPr lang="zh-TW" altLang="en-US" sz="3600" dirty="0">
                <a:effectLst>
                  <a:outerShdw blurRad="38100" dist="38100" dir="2700000" algn="tl">
                    <a:srgbClr val="000000">
                      <a:alpha val="43137"/>
                    </a:srgbClr>
                  </a:outerShdw>
                </a:effectLst>
              </a:rPr>
              <a:t>新生講習議程</a:t>
            </a:r>
          </a:p>
        </p:txBody>
      </p:sp>
      <p:graphicFrame>
        <p:nvGraphicFramePr>
          <p:cNvPr id="4" name="表格 3">
            <a:extLst>
              <a:ext uri="{FF2B5EF4-FFF2-40B4-BE49-F238E27FC236}">
                <a16:creationId xmlns:a16="http://schemas.microsoft.com/office/drawing/2014/main" id="{A7D8C7CF-1075-08B4-181F-F02D855DFAC3}"/>
              </a:ext>
            </a:extLst>
          </p:cNvPr>
          <p:cNvGraphicFramePr>
            <a:graphicFrameLocks noGrp="1"/>
          </p:cNvGraphicFramePr>
          <p:nvPr/>
        </p:nvGraphicFramePr>
        <p:xfrm>
          <a:off x="814848" y="877528"/>
          <a:ext cx="7514303" cy="3937704"/>
        </p:xfrm>
        <a:graphic>
          <a:graphicData uri="http://schemas.openxmlformats.org/drawingml/2006/table">
            <a:tbl>
              <a:tblPr firstRow="1" firstCol="1" lastRow="1" lastCol="1" bandRow="1" bandCol="1">
                <a:tableStyleId>{91EBBBCC-DAD2-459C-BE2E-F6DE35CF9A28}</a:tableStyleId>
              </a:tblPr>
              <a:tblGrid>
                <a:gridCol w="1807148">
                  <a:extLst>
                    <a:ext uri="{9D8B030D-6E8A-4147-A177-3AD203B41FA5}">
                      <a16:colId xmlns:a16="http://schemas.microsoft.com/office/drawing/2014/main" val="3129909153"/>
                    </a:ext>
                  </a:extLst>
                </a:gridCol>
                <a:gridCol w="3501121">
                  <a:extLst>
                    <a:ext uri="{9D8B030D-6E8A-4147-A177-3AD203B41FA5}">
                      <a16:colId xmlns:a16="http://schemas.microsoft.com/office/drawing/2014/main" val="2406150586"/>
                    </a:ext>
                  </a:extLst>
                </a:gridCol>
                <a:gridCol w="2206034">
                  <a:extLst>
                    <a:ext uri="{9D8B030D-6E8A-4147-A177-3AD203B41FA5}">
                      <a16:colId xmlns:a16="http://schemas.microsoft.com/office/drawing/2014/main" val="2731571311"/>
                    </a:ext>
                  </a:extLst>
                </a:gridCol>
              </a:tblGrid>
              <a:tr h="304752">
                <a:tc>
                  <a:txBody>
                    <a:bodyPr/>
                    <a:lstStyle/>
                    <a:p>
                      <a:pPr algn="ctr">
                        <a:spcAft>
                          <a:spcPts val="0"/>
                        </a:spcAft>
                      </a:pPr>
                      <a:r>
                        <a:rPr lang="zh-TW" sz="1700" kern="100" dirty="0">
                          <a:effectLst/>
                          <a:latin typeface="Adobe 繁黑體 Std B" panose="020B0700000000000000" pitchFamily="34" charset="-120"/>
                          <a:ea typeface="Adobe 繁黑體 Std B" panose="020B0700000000000000" pitchFamily="34" charset="-120"/>
                        </a:rPr>
                        <a:t>時間</a:t>
                      </a:r>
                    </a:p>
                  </a:txBody>
                  <a:tcPr marL="43479" marR="43479"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700" kern="100" dirty="0">
                          <a:effectLst/>
                          <a:latin typeface="Adobe 繁黑體 Std B" panose="020B0700000000000000" pitchFamily="34" charset="-120"/>
                          <a:ea typeface="Adobe 繁黑體 Std B" panose="020B0700000000000000" pitchFamily="34" charset="-120"/>
                        </a:rPr>
                        <a:t>課程內容</a:t>
                      </a:r>
                    </a:p>
                  </a:txBody>
                  <a:tcPr marL="43479" marR="43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700" kern="100" dirty="0">
                          <a:effectLst/>
                          <a:latin typeface="Adobe 繁黑體 Std B" panose="020B0700000000000000" pitchFamily="34" charset="-120"/>
                          <a:ea typeface="Adobe 繁黑體 Std B" panose="020B0700000000000000" pitchFamily="34" charset="-120"/>
                        </a:rPr>
                        <a:t>講授人</a:t>
                      </a:r>
                    </a:p>
                  </a:txBody>
                  <a:tcPr marL="43479" marR="43479"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5741360"/>
                  </a:ext>
                </a:extLst>
              </a:tr>
              <a:tr h="517321">
                <a:tc>
                  <a:txBody>
                    <a:bodyPr/>
                    <a:lstStyle/>
                    <a:p>
                      <a:pPr algn="ctr">
                        <a:spcAft>
                          <a:spcPts val="0"/>
                        </a:spcAft>
                      </a:pPr>
                      <a:r>
                        <a:rPr lang="en-US" sz="1700" kern="100" dirty="0">
                          <a:effectLst/>
                          <a:latin typeface="Adobe 繁黑體 Std B" panose="020B0700000000000000" pitchFamily="34" charset="-120"/>
                          <a:ea typeface="Adobe 繁黑體 Std B" panose="020B0700000000000000" pitchFamily="34" charset="-120"/>
                        </a:rPr>
                        <a:t>13:</a:t>
                      </a:r>
                      <a:r>
                        <a:rPr lang="en-US" altLang="zh-TW" sz="1700" kern="100" dirty="0">
                          <a:effectLst/>
                          <a:latin typeface="Adobe 繁黑體 Std B" panose="020B0700000000000000" pitchFamily="34" charset="-120"/>
                          <a:ea typeface="Adobe 繁黑體 Std B" panose="020B0700000000000000" pitchFamily="34" charset="-120"/>
                        </a:rPr>
                        <a:t>3</a:t>
                      </a:r>
                      <a:r>
                        <a:rPr lang="en-US" sz="1700" kern="100" dirty="0">
                          <a:effectLst/>
                          <a:latin typeface="Adobe 繁黑體 Std B" panose="020B0700000000000000" pitchFamily="34" charset="-120"/>
                          <a:ea typeface="Adobe 繁黑體 Std B" panose="020B0700000000000000" pitchFamily="34" charset="-120"/>
                        </a:rPr>
                        <a:t>0</a:t>
                      </a:r>
                      <a:r>
                        <a:rPr lang="en-US" altLang="zh-TW" sz="1700" kern="100" dirty="0">
                          <a:effectLst/>
                          <a:latin typeface="Adobe 繁黑體 Std B" panose="020B0700000000000000" pitchFamily="34" charset="-120"/>
                          <a:ea typeface="Adobe 繁黑體 Std B" panose="020B0700000000000000" pitchFamily="34" charset="-120"/>
                        </a:rPr>
                        <a:t>~14:00</a:t>
                      </a:r>
                      <a:endParaRPr lang="zh-TW" sz="1700" kern="100" dirty="0">
                        <a:effectLst/>
                        <a:latin typeface="Adobe 繁黑體 Std B" panose="020B0700000000000000" pitchFamily="34" charset="-120"/>
                        <a:ea typeface="Adobe 繁黑體 Std B" panose="020B0700000000000000" pitchFamily="34" charset="-120"/>
                      </a:endParaRPr>
                    </a:p>
                  </a:txBody>
                  <a:tcPr marL="43479" marR="43479"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spcAft>
                          <a:spcPts val="0"/>
                        </a:spcAft>
                      </a:pPr>
                      <a:r>
                        <a:rPr lang="zh-TW" sz="1700" kern="100" dirty="0">
                          <a:effectLst/>
                          <a:latin typeface="Adobe 繁黑體 Std B" panose="020B0700000000000000" pitchFamily="34" charset="-120"/>
                          <a:ea typeface="Adobe 繁黑體 Std B" panose="020B0700000000000000" pitchFamily="34" charset="-120"/>
                        </a:rPr>
                        <a:t>報到</a:t>
                      </a:r>
                    </a:p>
                  </a:txBody>
                  <a:tcPr marL="43479" marR="43479"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lnL w="381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02512064"/>
                  </a:ext>
                </a:extLst>
              </a:tr>
              <a:tr h="517321">
                <a:tc>
                  <a:txBody>
                    <a:bodyPr/>
                    <a:lstStyle/>
                    <a:p>
                      <a:pPr algn="ctr">
                        <a:spcAft>
                          <a:spcPts val="0"/>
                        </a:spcAft>
                      </a:pPr>
                      <a:r>
                        <a:rPr lang="en-US" sz="1700" kern="100" dirty="0">
                          <a:effectLst/>
                          <a:latin typeface="Adobe 繁黑體 Std B" panose="020B0700000000000000" pitchFamily="34" charset="-120"/>
                          <a:ea typeface="Adobe 繁黑體 Std B" panose="020B0700000000000000" pitchFamily="34" charset="-120"/>
                        </a:rPr>
                        <a:t>1</a:t>
                      </a:r>
                      <a:r>
                        <a:rPr lang="en-US" altLang="zh-TW" sz="1700" kern="100" dirty="0">
                          <a:effectLst/>
                          <a:latin typeface="Adobe 繁黑體 Std B" panose="020B0700000000000000" pitchFamily="34" charset="-120"/>
                          <a:ea typeface="Adobe 繁黑體 Std B" panose="020B0700000000000000" pitchFamily="34" charset="-120"/>
                        </a:rPr>
                        <a:t>4</a:t>
                      </a:r>
                      <a:r>
                        <a:rPr lang="en-US" sz="1700" kern="100" dirty="0">
                          <a:effectLst/>
                          <a:latin typeface="Adobe 繁黑體 Std B" panose="020B0700000000000000" pitchFamily="34" charset="-120"/>
                          <a:ea typeface="Adobe 繁黑體 Std B" panose="020B0700000000000000" pitchFamily="34" charset="-120"/>
                        </a:rPr>
                        <a:t>:0</a:t>
                      </a:r>
                      <a:r>
                        <a:rPr lang="en-US" altLang="zh-TW" sz="1700" kern="100" dirty="0">
                          <a:effectLst/>
                          <a:latin typeface="Adobe 繁黑體 Std B" panose="020B0700000000000000" pitchFamily="34" charset="-120"/>
                          <a:ea typeface="Adobe 繁黑體 Std B" panose="020B0700000000000000" pitchFamily="34" charset="-120"/>
                        </a:rPr>
                        <a:t>0</a:t>
                      </a:r>
                      <a:r>
                        <a:rPr lang="en-US" sz="1700" kern="100" dirty="0">
                          <a:effectLst/>
                          <a:latin typeface="Adobe 繁黑體 Std B" panose="020B0700000000000000" pitchFamily="34" charset="-120"/>
                          <a:ea typeface="Adobe 繁黑體 Std B" panose="020B0700000000000000" pitchFamily="34" charset="-120"/>
                        </a:rPr>
                        <a:t>~1</a:t>
                      </a:r>
                      <a:r>
                        <a:rPr lang="en-US" altLang="zh-TW" sz="1700" kern="100" dirty="0">
                          <a:effectLst/>
                          <a:latin typeface="Adobe 繁黑體 Std B" panose="020B0700000000000000" pitchFamily="34" charset="-120"/>
                          <a:ea typeface="Adobe 繁黑體 Std B" panose="020B0700000000000000" pitchFamily="34" charset="-120"/>
                        </a:rPr>
                        <a:t>4</a:t>
                      </a:r>
                      <a:r>
                        <a:rPr lang="en-US" sz="1700" kern="100" dirty="0">
                          <a:effectLst/>
                          <a:latin typeface="Adobe 繁黑體 Std B" panose="020B0700000000000000" pitchFamily="34" charset="-120"/>
                          <a:ea typeface="Adobe 繁黑體 Std B" panose="020B0700000000000000" pitchFamily="34" charset="-120"/>
                        </a:rPr>
                        <a:t>:</a:t>
                      </a:r>
                      <a:r>
                        <a:rPr lang="en-US" altLang="zh-TW" sz="1700" kern="100" dirty="0">
                          <a:effectLst/>
                          <a:latin typeface="Adobe 繁黑體 Std B" panose="020B0700000000000000" pitchFamily="34" charset="-120"/>
                          <a:ea typeface="Adobe 繁黑體 Std B" panose="020B0700000000000000" pitchFamily="34" charset="-120"/>
                        </a:rPr>
                        <a:t>05</a:t>
                      </a:r>
                      <a:endParaRPr lang="zh-TW" sz="1700" kern="100" dirty="0">
                        <a:effectLst/>
                        <a:latin typeface="Adobe 繁黑體 Std B" panose="020B0700000000000000" pitchFamily="34" charset="-120"/>
                        <a:ea typeface="Adobe 繁黑體 Std B" panose="020B0700000000000000" pitchFamily="34" charset="-120"/>
                      </a:endParaRPr>
                    </a:p>
                  </a:txBody>
                  <a:tcPr marL="43479" marR="43479"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spcAft>
                          <a:spcPts val="0"/>
                        </a:spcAft>
                      </a:pPr>
                      <a:r>
                        <a:rPr lang="zh-TW" sz="1700" kern="100" dirty="0">
                          <a:effectLst/>
                          <a:latin typeface="Adobe 繁黑體 Std B" panose="020B0700000000000000" pitchFamily="34" charset="-120"/>
                          <a:ea typeface="Adobe 繁黑體 Std B" panose="020B0700000000000000" pitchFamily="34" charset="-120"/>
                        </a:rPr>
                        <a:t>師長致詞</a:t>
                      </a:r>
                    </a:p>
                  </a:txBody>
                  <a:tcPr marL="43479" marR="43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spcAft>
                          <a:spcPts val="0"/>
                        </a:spcAft>
                      </a:pPr>
                      <a:r>
                        <a:rPr lang="zh-TW" altLang="en-US" sz="1700" kern="100" dirty="0">
                          <a:effectLst/>
                          <a:latin typeface="Adobe 繁黑體 Std B" panose="020B0700000000000000" pitchFamily="34" charset="-120"/>
                          <a:ea typeface="Adobe 繁黑體 Std B" panose="020B0700000000000000" pitchFamily="34" charset="-120"/>
                        </a:rPr>
                        <a:t>武士戎</a:t>
                      </a:r>
                      <a:r>
                        <a:rPr lang="zh-TW" altLang="zh-TW" sz="1700" kern="100" dirty="0">
                          <a:effectLst/>
                          <a:latin typeface="Adobe 繁黑體 Std B" panose="020B0700000000000000" pitchFamily="34" charset="-120"/>
                          <a:ea typeface="Adobe 繁黑體 Std B" panose="020B0700000000000000" pitchFamily="34" charset="-120"/>
                        </a:rPr>
                        <a:t>學務長</a:t>
                      </a:r>
                      <a:endParaRPr lang="zh-TW" sz="1700" kern="100" dirty="0">
                        <a:effectLst/>
                        <a:latin typeface="Adobe 繁黑體 Std B" panose="020B0700000000000000" pitchFamily="34" charset="-120"/>
                        <a:ea typeface="Adobe 繁黑體 Std B" panose="020B0700000000000000" pitchFamily="34" charset="-120"/>
                      </a:endParaRPr>
                    </a:p>
                  </a:txBody>
                  <a:tcPr marL="43479" marR="43479"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037562401"/>
                  </a:ext>
                </a:extLst>
              </a:tr>
              <a:tr h="529026">
                <a:tc>
                  <a:txBody>
                    <a:bodyPr/>
                    <a:lstStyle/>
                    <a:p>
                      <a:pPr algn="ctr">
                        <a:spcAft>
                          <a:spcPts val="0"/>
                        </a:spcAft>
                      </a:pPr>
                      <a:r>
                        <a:rPr lang="en-US" sz="1700" kern="100" dirty="0">
                          <a:effectLst/>
                          <a:latin typeface="Adobe 繁黑體 Std B" panose="020B0700000000000000" pitchFamily="34" charset="-120"/>
                          <a:ea typeface="Adobe 繁黑體 Std B" panose="020B0700000000000000" pitchFamily="34" charset="-120"/>
                        </a:rPr>
                        <a:t>1</a:t>
                      </a:r>
                      <a:r>
                        <a:rPr lang="en-US" altLang="zh-TW" sz="1700" kern="100" dirty="0">
                          <a:effectLst/>
                          <a:latin typeface="Adobe 繁黑體 Std B" panose="020B0700000000000000" pitchFamily="34" charset="-120"/>
                          <a:ea typeface="Adobe 繁黑體 Std B" panose="020B0700000000000000" pitchFamily="34" charset="-120"/>
                        </a:rPr>
                        <a:t>4</a:t>
                      </a:r>
                      <a:r>
                        <a:rPr lang="en-US" sz="1700" kern="100" dirty="0">
                          <a:effectLst/>
                          <a:latin typeface="Adobe 繁黑體 Std B" panose="020B0700000000000000" pitchFamily="34" charset="-120"/>
                          <a:ea typeface="Adobe 繁黑體 Std B" panose="020B0700000000000000" pitchFamily="34" charset="-120"/>
                        </a:rPr>
                        <a:t>:</a:t>
                      </a:r>
                      <a:r>
                        <a:rPr lang="en-US" altLang="zh-TW" sz="1700" kern="100" dirty="0">
                          <a:effectLst/>
                          <a:latin typeface="Adobe 繁黑體 Std B" panose="020B0700000000000000" pitchFamily="34" charset="-120"/>
                          <a:ea typeface="Adobe 繁黑體 Std B" panose="020B0700000000000000" pitchFamily="34" charset="-120"/>
                        </a:rPr>
                        <a:t>05</a:t>
                      </a:r>
                      <a:r>
                        <a:rPr lang="en-US" sz="1700" kern="100" dirty="0">
                          <a:effectLst/>
                          <a:latin typeface="Adobe 繁黑體 Std B" panose="020B0700000000000000" pitchFamily="34" charset="-120"/>
                          <a:ea typeface="Adobe 繁黑體 Std B" panose="020B0700000000000000" pitchFamily="34" charset="-120"/>
                        </a:rPr>
                        <a:t>~1</a:t>
                      </a:r>
                      <a:r>
                        <a:rPr lang="en-US" altLang="zh-TW" sz="1700" kern="100" dirty="0">
                          <a:effectLst/>
                          <a:latin typeface="Adobe 繁黑體 Std B" panose="020B0700000000000000" pitchFamily="34" charset="-120"/>
                          <a:ea typeface="Adobe 繁黑體 Std B" panose="020B0700000000000000" pitchFamily="34" charset="-120"/>
                        </a:rPr>
                        <a:t>4</a:t>
                      </a:r>
                      <a:r>
                        <a:rPr lang="en-US" sz="1700" kern="100" dirty="0">
                          <a:effectLst/>
                          <a:latin typeface="Adobe 繁黑體 Std B" panose="020B0700000000000000" pitchFamily="34" charset="-120"/>
                          <a:ea typeface="Adobe 繁黑體 Std B" panose="020B0700000000000000" pitchFamily="34" charset="-120"/>
                        </a:rPr>
                        <a:t>:1</a:t>
                      </a:r>
                      <a:r>
                        <a:rPr lang="en-US" altLang="zh-TW" sz="1700" kern="100" dirty="0">
                          <a:effectLst/>
                          <a:latin typeface="Adobe 繁黑體 Std B" panose="020B0700000000000000" pitchFamily="34" charset="-120"/>
                          <a:ea typeface="Adobe 繁黑體 Std B" panose="020B0700000000000000" pitchFamily="34" charset="-120"/>
                        </a:rPr>
                        <a:t>0</a:t>
                      </a:r>
                      <a:endParaRPr lang="zh-TW" sz="1700" kern="100" dirty="0">
                        <a:effectLst/>
                        <a:latin typeface="Adobe 繁黑體 Std B" panose="020B0700000000000000" pitchFamily="34" charset="-120"/>
                        <a:ea typeface="Adobe 繁黑體 Std B" panose="020B0700000000000000" pitchFamily="34" charset="-120"/>
                      </a:endParaRPr>
                    </a:p>
                  </a:txBody>
                  <a:tcPr marL="43479" marR="43479"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700" kern="100" dirty="0">
                          <a:effectLst/>
                          <a:latin typeface="Adobe 繁黑體 Std B" panose="020B0700000000000000" pitchFamily="34" charset="-120"/>
                          <a:ea typeface="Adobe 繁黑體 Std B" panose="020B0700000000000000" pitchFamily="34" charset="-120"/>
                        </a:rPr>
                        <a:t>師長致詞暨介紹輔導員</a:t>
                      </a:r>
                    </a:p>
                  </a:txBody>
                  <a:tcPr marL="43479" marR="43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1700" kern="100" dirty="0">
                          <a:effectLst/>
                          <a:latin typeface="Adobe 繁黑體 Std B" panose="020B0700000000000000" pitchFamily="34" charset="-120"/>
                          <a:ea typeface="Adobe 繁黑體 Std B" panose="020B0700000000000000" pitchFamily="34" charset="-120"/>
                        </a:rPr>
                        <a:t>陳瑞娥</a:t>
                      </a:r>
                      <a:r>
                        <a:rPr lang="zh-TW" altLang="zh-TW" sz="1700" kern="100" dirty="0">
                          <a:effectLst/>
                          <a:latin typeface="Adobe 繁黑體 Std B" panose="020B0700000000000000" pitchFamily="34" charset="-120"/>
                          <a:ea typeface="Adobe 繁黑體 Std B" panose="020B0700000000000000" pitchFamily="34" charset="-120"/>
                        </a:rPr>
                        <a:t>組長</a:t>
                      </a:r>
                      <a:endParaRPr lang="zh-TW" sz="1700" kern="100" dirty="0">
                        <a:effectLst/>
                        <a:latin typeface="Adobe 繁黑體 Std B" panose="020B0700000000000000" pitchFamily="34" charset="-120"/>
                        <a:ea typeface="Adobe 繁黑體 Std B" panose="020B0700000000000000" pitchFamily="34" charset="-120"/>
                      </a:endParaRPr>
                    </a:p>
                  </a:txBody>
                  <a:tcPr marL="43479" marR="43479"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732972"/>
                  </a:ext>
                </a:extLst>
              </a:tr>
              <a:tr h="517321">
                <a:tc>
                  <a:txBody>
                    <a:bodyPr/>
                    <a:lstStyle/>
                    <a:p>
                      <a:pPr algn="ctr">
                        <a:spcAft>
                          <a:spcPts val="0"/>
                        </a:spcAft>
                      </a:pPr>
                      <a:r>
                        <a:rPr lang="en-US" sz="1700" kern="100" dirty="0">
                          <a:effectLst/>
                          <a:latin typeface="Adobe 繁黑體 Std B" panose="020B0700000000000000" pitchFamily="34" charset="-120"/>
                          <a:ea typeface="Adobe 繁黑體 Std B" panose="020B0700000000000000" pitchFamily="34" charset="-120"/>
                        </a:rPr>
                        <a:t>1</a:t>
                      </a:r>
                      <a:r>
                        <a:rPr lang="en-US" altLang="zh-TW" sz="1700" kern="100" dirty="0">
                          <a:effectLst/>
                          <a:latin typeface="Adobe 繁黑體 Std B" panose="020B0700000000000000" pitchFamily="34" charset="-120"/>
                          <a:ea typeface="Adobe 繁黑體 Std B" panose="020B0700000000000000" pitchFamily="34" charset="-120"/>
                        </a:rPr>
                        <a:t>4</a:t>
                      </a:r>
                      <a:r>
                        <a:rPr lang="en-US" sz="1700" kern="100" dirty="0">
                          <a:effectLst/>
                          <a:latin typeface="Adobe 繁黑體 Std B" panose="020B0700000000000000" pitchFamily="34" charset="-120"/>
                          <a:ea typeface="Adobe 繁黑體 Std B" panose="020B0700000000000000" pitchFamily="34" charset="-120"/>
                        </a:rPr>
                        <a:t>:</a:t>
                      </a:r>
                      <a:r>
                        <a:rPr lang="en-US" altLang="zh-TW" sz="1700" kern="100" dirty="0">
                          <a:effectLst/>
                          <a:latin typeface="Adobe 繁黑體 Std B" panose="020B0700000000000000" pitchFamily="34" charset="-120"/>
                          <a:ea typeface="Adobe 繁黑體 Std B" panose="020B0700000000000000" pitchFamily="34" charset="-120"/>
                        </a:rPr>
                        <a:t>10</a:t>
                      </a:r>
                      <a:r>
                        <a:rPr lang="en-US" sz="1700" kern="100" dirty="0">
                          <a:effectLst/>
                          <a:latin typeface="Adobe 繁黑體 Std B" panose="020B0700000000000000" pitchFamily="34" charset="-120"/>
                          <a:ea typeface="Adobe 繁黑體 Std B" panose="020B0700000000000000" pitchFamily="34" charset="-120"/>
                        </a:rPr>
                        <a:t>~14:</a:t>
                      </a:r>
                      <a:r>
                        <a:rPr lang="en-US" altLang="zh-TW" sz="1700" kern="100" dirty="0">
                          <a:effectLst/>
                          <a:latin typeface="Adobe 繁黑體 Std B" panose="020B0700000000000000" pitchFamily="34" charset="-120"/>
                          <a:ea typeface="Adobe 繁黑體 Std B" panose="020B0700000000000000" pitchFamily="34" charset="-120"/>
                        </a:rPr>
                        <a:t>50</a:t>
                      </a:r>
                      <a:endParaRPr lang="zh-TW" sz="1700" kern="100" dirty="0">
                        <a:effectLst/>
                        <a:latin typeface="Adobe 繁黑體 Std B" panose="020B0700000000000000" pitchFamily="34" charset="-120"/>
                        <a:ea typeface="Adobe 繁黑體 Std B" panose="020B0700000000000000" pitchFamily="34" charset="-120"/>
                      </a:endParaRPr>
                    </a:p>
                  </a:txBody>
                  <a:tcPr marL="43479" marR="43479"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1700" kern="100" dirty="0">
                          <a:effectLst/>
                          <a:latin typeface="Adobe 繁黑體 Std B" panose="020B0700000000000000" pitchFamily="34" charset="-120"/>
                          <a:ea typeface="Adobe 繁黑體 Std B" panose="020B0700000000000000" pitchFamily="34" charset="-120"/>
                        </a:rPr>
                        <a:t>住宿新生情緒學習</a:t>
                      </a:r>
                      <a:endParaRPr lang="zh-TW" altLang="zh-TW" sz="1700" kern="100" dirty="0">
                        <a:effectLst/>
                        <a:latin typeface="Adobe 繁黑體 Std B" panose="020B0700000000000000" pitchFamily="34" charset="-120"/>
                        <a:ea typeface="Adobe 繁黑體 Std B" panose="020B0700000000000000" pitchFamily="34" charset="-120"/>
                      </a:endParaRPr>
                    </a:p>
                  </a:txBody>
                  <a:tcPr marL="43479" marR="43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1700" kern="100" dirty="0">
                          <a:effectLst/>
                          <a:latin typeface="Adobe 繁黑體 Std B" panose="020B0700000000000000" pitchFamily="34" charset="-120"/>
                          <a:ea typeface="Adobe 繁黑體 Std B" panose="020B0700000000000000" pitchFamily="34" charset="-120"/>
                        </a:rPr>
                        <a:t>盧忻燕諮商心理師</a:t>
                      </a:r>
                      <a:endParaRPr lang="zh-TW" altLang="zh-TW" sz="1700" kern="100" dirty="0">
                        <a:effectLst/>
                        <a:latin typeface="Adobe 繁黑體 Std B" panose="020B0700000000000000" pitchFamily="34" charset="-120"/>
                        <a:ea typeface="Adobe 繁黑體 Std B" panose="020B0700000000000000" pitchFamily="34" charset="-120"/>
                      </a:endParaRPr>
                    </a:p>
                  </a:txBody>
                  <a:tcPr marL="43479" marR="43479"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675521453"/>
                  </a:ext>
                </a:extLst>
              </a:tr>
              <a:tr h="517321">
                <a:tc>
                  <a:txBody>
                    <a:bodyPr/>
                    <a:lstStyle/>
                    <a:p>
                      <a:pPr algn="ctr">
                        <a:spcAft>
                          <a:spcPts val="0"/>
                        </a:spcAft>
                      </a:pPr>
                      <a:r>
                        <a:rPr lang="en-US" sz="1700" kern="100" dirty="0">
                          <a:effectLst/>
                          <a:latin typeface="Adobe 繁黑體 Std B" panose="020B0700000000000000" pitchFamily="34" charset="-120"/>
                          <a:ea typeface="Adobe 繁黑體 Std B" panose="020B0700000000000000" pitchFamily="34" charset="-120"/>
                        </a:rPr>
                        <a:t>14:</a:t>
                      </a:r>
                      <a:r>
                        <a:rPr lang="en-US" altLang="zh-TW" sz="1700" kern="100" dirty="0">
                          <a:effectLst/>
                          <a:latin typeface="Adobe 繁黑體 Std B" panose="020B0700000000000000" pitchFamily="34" charset="-120"/>
                          <a:ea typeface="Adobe 繁黑體 Std B" panose="020B0700000000000000" pitchFamily="34" charset="-120"/>
                        </a:rPr>
                        <a:t>50</a:t>
                      </a:r>
                      <a:r>
                        <a:rPr lang="en-US" sz="1700" kern="100" dirty="0">
                          <a:effectLst/>
                          <a:latin typeface="Adobe 繁黑體 Std B" panose="020B0700000000000000" pitchFamily="34" charset="-120"/>
                          <a:ea typeface="Adobe 繁黑體 Std B" panose="020B0700000000000000" pitchFamily="34" charset="-120"/>
                        </a:rPr>
                        <a:t>~1</a:t>
                      </a:r>
                      <a:r>
                        <a:rPr lang="en-US" altLang="zh-TW" sz="1700" kern="100" dirty="0">
                          <a:effectLst/>
                          <a:latin typeface="Adobe 繁黑體 Std B" panose="020B0700000000000000" pitchFamily="34" charset="-120"/>
                          <a:ea typeface="Adobe 繁黑體 Std B" panose="020B0700000000000000" pitchFamily="34" charset="-120"/>
                        </a:rPr>
                        <a:t>5:25</a:t>
                      </a:r>
                      <a:endParaRPr lang="zh-TW" sz="1700" kern="100" dirty="0">
                        <a:effectLst/>
                        <a:latin typeface="Adobe 繁黑體 Std B" panose="020B0700000000000000" pitchFamily="34" charset="-120"/>
                        <a:ea typeface="Adobe 繁黑體 Std B" panose="020B0700000000000000" pitchFamily="34" charset="-120"/>
                      </a:endParaRPr>
                    </a:p>
                  </a:txBody>
                  <a:tcPr marL="43479" marR="43479"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1700" kern="100" dirty="0">
                          <a:effectLst/>
                          <a:latin typeface="Adobe 繁黑體 Std B" panose="020B0700000000000000" pitchFamily="34" charset="-120"/>
                          <a:ea typeface="Adobe 繁黑體 Std B" panose="020B0700000000000000" pitchFamily="34" charset="-120"/>
                        </a:rPr>
                        <a:t>生活規範說明</a:t>
                      </a:r>
                      <a:endParaRPr lang="zh-TW" altLang="zh-TW" sz="1700" kern="100" dirty="0">
                        <a:effectLst/>
                        <a:latin typeface="Adobe 繁黑體 Std B" panose="020B0700000000000000" pitchFamily="34" charset="-120"/>
                        <a:ea typeface="Adobe 繁黑體 Std B" panose="020B0700000000000000" pitchFamily="34" charset="-120"/>
                      </a:endParaRPr>
                    </a:p>
                  </a:txBody>
                  <a:tcPr marL="43479" marR="43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1700" kern="100" dirty="0">
                          <a:effectLst/>
                          <a:latin typeface="Adobe 繁黑體 Std B" panose="020B0700000000000000" pitchFamily="34" charset="-120"/>
                          <a:ea typeface="Adobe 繁黑體 Std B" panose="020B0700000000000000" pitchFamily="34" charset="-120"/>
                        </a:rPr>
                        <a:t>松濤館輔導員</a:t>
                      </a:r>
                      <a:endParaRPr lang="zh-TW" altLang="zh-TW" sz="1700" kern="100" dirty="0">
                        <a:effectLst/>
                        <a:latin typeface="Adobe 繁黑體 Std B" panose="020B0700000000000000" pitchFamily="34" charset="-120"/>
                        <a:ea typeface="Adobe 繁黑體 Std B" panose="020B0700000000000000" pitchFamily="34" charset="-120"/>
                      </a:endParaRPr>
                    </a:p>
                  </a:txBody>
                  <a:tcPr marL="43479" marR="43479"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4957257"/>
                  </a:ext>
                </a:extLst>
              </a:tr>
              <a:tr h="517321">
                <a:tc>
                  <a:txBody>
                    <a:bodyPr/>
                    <a:lstStyle/>
                    <a:p>
                      <a:pPr algn="ctr">
                        <a:spcAft>
                          <a:spcPts val="0"/>
                        </a:spcAft>
                      </a:pPr>
                      <a:r>
                        <a:rPr lang="en-US" sz="1700" kern="100" dirty="0">
                          <a:effectLst/>
                          <a:latin typeface="Adobe 繁黑體 Std B" panose="020B0700000000000000" pitchFamily="34" charset="-120"/>
                          <a:ea typeface="Adobe 繁黑體 Std B" panose="020B0700000000000000" pitchFamily="34" charset="-120"/>
                        </a:rPr>
                        <a:t>1</a:t>
                      </a:r>
                      <a:r>
                        <a:rPr lang="en-US" altLang="zh-TW" sz="1700" kern="100" dirty="0">
                          <a:effectLst/>
                          <a:latin typeface="Adobe 繁黑體 Std B" panose="020B0700000000000000" pitchFamily="34" charset="-120"/>
                          <a:ea typeface="Adobe 繁黑體 Std B" panose="020B0700000000000000" pitchFamily="34" charset="-120"/>
                        </a:rPr>
                        <a:t>5</a:t>
                      </a:r>
                      <a:r>
                        <a:rPr lang="en-US" sz="1700" kern="100" dirty="0">
                          <a:effectLst/>
                          <a:latin typeface="Adobe 繁黑體 Std B" panose="020B0700000000000000" pitchFamily="34" charset="-120"/>
                          <a:ea typeface="Adobe 繁黑體 Std B" panose="020B0700000000000000" pitchFamily="34" charset="-120"/>
                        </a:rPr>
                        <a:t>:</a:t>
                      </a:r>
                      <a:r>
                        <a:rPr lang="en-US" altLang="zh-TW" sz="1700" kern="100" dirty="0">
                          <a:effectLst/>
                          <a:latin typeface="Adobe 繁黑體 Std B" panose="020B0700000000000000" pitchFamily="34" charset="-120"/>
                          <a:ea typeface="Adobe 繁黑體 Std B" panose="020B0700000000000000" pitchFamily="34" charset="-120"/>
                        </a:rPr>
                        <a:t>25</a:t>
                      </a:r>
                      <a:r>
                        <a:rPr lang="en-US" sz="1700" kern="100" dirty="0">
                          <a:effectLst/>
                          <a:latin typeface="Adobe 繁黑體 Std B" panose="020B0700000000000000" pitchFamily="34" charset="-120"/>
                          <a:ea typeface="Adobe 繁黑體 Std B" panose="020B0700000000000000" pitchFamily="34" charset="-120"/>
                        </a:rPr>
                        <a:t>~1</a:t>
                      </a:r>
                      <a:r>
                        <a:rPr lang="en-US" altLang="zh-TW" sz="1700" kern="100" dirty="0">
                          <a:effectLst/>
                          <a:latin typeface="Adobe 繁黑體 Std B" panose="020B0700000000000000" pitchFamily="34" charset="-120"/>
                          <a:ea typeface="Adobe 繁黑體 Std B" panose="020B0700000000000000" pitchFamily="34" charset="-120"/>
                        </a:rPr>
                        <a:t>5</a:t>
                      </a:r>
                      <a:r>
                        <a:rPr lang="en-US" sz="1700" kern="100" dirty="0">
                          <a:effectLst/>
                          <a:latin typeface="Adobe 繁黑體 Std B" panose="020B0700000000000000" pitchFamily="34" charset="-120"/>
                          <a:ea typeface="Adobe 繁黑體 Std B" panose="020B0700000000000000" pitchFamily="34" charset="-120"/>
                        </a:rPr>
                        <a:t>:</a:t>
                      </a:r>
                      <a:r>
                        <a:rPr lang="en-US" altLang="zh-TW" sz="1700" kern="100" dirty="0">
                          <a:effectLst/>
                          <a:latin typeface="Adobe 繁黑體 Std B" panose="020B0700000000000000" pitchFamily="34" charset="-120"/>
                          <a:ea typeface="Adobe 繁黑體 Std B" panose="020B0700000000000000" pitchFamily="34" charset="-120"/>
                        </a:rPr>
                        <a:t>30</a:t>
                      </a:r>
                      <a:endParaRPr lang="zh-TW" sz="1700" kern="100" dirty="0">
                        <a:effectLst/>
                        <a:latin typeface="Adobe 繁黑體 Std B" panose="020B0700000000000000" pitchFamily="34" charset="-120"/>
                        <a:ea typeface="Adobe 繁黑體 Std B" panose="020B0700000000000000" pitchFamily="34" charset="-120"/>
                      </a:endParaRPr>
                    </a:p>
                  </a:txBody>
                  <a:tcPr marL="43479" marR="43479"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1700" kern="100" dirty="0">
                          <a:effectLst/>
                          <a:latin typeface="Adobe 繁黑體 Std B" panose="020B0700000000000000" pitchFamily="34" charset="-120"/>
                          <a:ea typeface="Adobe 繁黑體 Std B" panose="020B0700000000000000" pitchFamily="34" charset="-120"/>
                        </a:rPr>
                        <a:t>宿舍自治會宣導</a:t>
                      </a:r>
                      <a:endParaRPr lang="zh-TW" altLang="zh-TW" sz="1700" kern="100" dirty="0">
                        <a:effectLst/>
                        <a:latin typeface="Adobe 繁黑體 Std B" panose="020B0700000000000000" pitchFamily="34" charset="-120"/>
                        <a:ea typeface="Adobe 繁黑體 Std B" panose="020B0700000000000000" pitchFamily="34" charset="-120"/>
                      </a:endParaRPr>
                    </a:p>
                  </a:txBody>
                  <a:tcPr marL="43479" marR="434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1700" kern="100" dirty="0">
                          <a:effectLst/>
                          <a:latin typeface="Adobe 繁黑體 Std B" panose="020B0700000000000000" pitchFamily="34" charset="-120"/>
                          <a:ea typeface="Adobe 繁黑體 Std B" panose="020B0700000000000000" pitchFamily="34" charset="-120"/>
                        </a:rPr>
                        <a:t>宿治會會長</a:t>
                      </a:r>
                      <a:endParaRPr lang="zh-TW" altLang="zh-TW" sz="1700" kern="100" dirty="0">
                        <a:effectLst/>
                        <a:latin typeface="Adobe 繁黑體 Std B" panose="020B0700000000000000" pitchFamily="34" charset="-120"/>
                        <a:ea typeface="Adobe 繁黑體 Std B" panose="020B0700000000000000" pitchFamily="34" charset="-120"/>
                      </a:endParaRPr>
                    </a:p>
                  </a:txBody>
                  <a:tcPr marL="43479" marR="43479"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52533240"/>
                  </a:ext>
                </a:extLst>
              </a:tr>
              <a:tr h="517321">
                <a:tc>
                  <a:txBody>
                    <a:bodyPr/>
                    <a:lstStyle/>
                    <a:p>
                      <a:pPr algn="ctr">
                        <a:spcAft>
                          <a:spcPts val="0"/>
                        </a:spcAft>
                      </a:pPr>
                      <a:r>
                        <a:rPr lang="en-US" sz="1700" kern="100" dirty="0">
                          <a:effectLst/>
                          <a:latin typeface="Adobe 繁黑體 Std B" panose="020B0700000000000000" pitchFamily="34" charset="-120"/>
                          <a:ea typeface="Adobe 繁黑體 Std B" panose="020B0700000000000000" pitchFamily="34" charset="-120"/>
                        </a:rPr>
                        <a:t>15:</a:t>
                      </a:r>
                      <a:r>
                        <a:rPr lang="en-US" altLang="zh-TW" sz="1700" kern="100" dirty="0">
                          <a:effectLst/>
                          <a:latin typeface="Adobe 繁黑體 Std B" panose="020B0700000000000000" pitchFamily="34" charset="-120"/>
                          <a:ea typeface="Adobe 繁黑體 Std B" panose="020B0700000000000000" pitchFamily="34" charset="-120"/>
                        </a:rPr>
                        <a:t>3</a:t>
                      </a:r>
                      <a:r>
                        <a:rPr lang="en-US" sz="1700" kern="100" dirty="0">
                          <a:effectLst/>
                          <a:latin typeface="Adobe 繁黑體 Std B" panose="020B0700000000000000" pitchFamily="34" charset="-120"/>
                          <a:ea typeface="Adobe 繁黑體 Std B" panose="020B0700000000000000" pitchFamily="34" charset="-120"/>
                        </a:rPr>
                        <a:t>0</a:t>
                      </a:r>
                      <a:r>
                        <a:rPr lang="en-US" altLang="zh-TW" sz="1700" kern="100" dirty="0">
                          <a:effectLst/>
                          <a:latin typeface="Adobe 繁黑體 Std B" panose="020B0700000000000000" pitchFamily="34" charset="-120"/>
                          <a:ea typeface="Adobe 繁黑體 Std B" panose="020B0700000000000000" pitchFamily="34" charset="-120"/>
                        </a:rPr>
                        <a:t>~</a:t>
                      </a:r>
                      <a:endParaRPr lang="zh-TW" sz="1700" kern="100" dirty="0">
                        <a:effectLst/>
                        <a:latin typeface="Adobe 繁黑體 Std B" panose="020B0700000000000000" pitchFamily="34" charset="-120"/>
                        <a:ea typeface="Adobe 繁黑體 Std B" panose="020B0700000000000000" pitchFamily="34" charset="-120"/>
                      </a:endParaRPr>
                    </a:p>
                  </a:txBody>
                  <a:tcPr marL="43479" marR="43479"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solidFill>
                  </a:tcPr>
                </a:tc>
                <a:tc gridSpan="2">
                  <a:txBody>
                    <a:bodyPr/>
                    <a:lstStyle/>
                    <a:p>
                      <a:pPr marR="0" algn="ctr" rtl="0">
                        <a:lnSpc>
                          <a:spcPct val="100000"/>
                        </a:lnSpc>
                        <a:spcBef>
                          <a:spcPts val="0"/>
                        </a:spcBef>
                        <a:spcAft>
                          <a:spcPts val="0"/>
                        </a:spcAft>
                        <a:buClr>
                          <a:srgbClr val="000000"/>
                        </a:buClr>
                        <a:buFont typeface="Arial"/>
                      </a:pPr>
                      <a:r>
                        <a:rPr lang="zh-TW" altLang="en-US" sz="1700" b="1" i="0" u="none" strike="noStrike" kern="100" cap="none" dirty="0">
                          <a:solidFill>
                            <a:schemeClr val="dk1"/>
                          </a:solidFill>
                          <a:effectLst/>
                          <a:latin typeface="Adobe 繁黑體 Std B" panose="020B0700000000000000" pitchFamily="34" charset="-120"/>
                          <a:ea typeface="Adobe 繁黑體 Std B" panose="020B0700000000000000" pitchFamily="34" charset="-120"/>
                          <a:cs typeface="+mn-cs"/>
                          <a:sym typeface="Arial"/>
                        </a:rPr>
                        <a:t>散會</a:t>
                      </a:r>
                    </a:p>
                  </a:txBody>
                  <a:tcPr marL="43479" marR="43479"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solidFill>
                  </a:tcPr>
                </a:tc>
                <a:tc hMerge="1">
                  <a:txBody>
                    <a:bodyPr/>
                    <a:lstStyle/>
                    <a:p>
                      <a:pPr marR="0" algn="ctr" rtl="0">
                        <a:lnSpc>
                          <a:spcPct val="100000"/>
                        </a:lnSpc>
                        <a:spcBef>
                          <a:spcPts val="0"/>
                        </a:spcBef>
                        <a:spcAft>
                          <a:spcPts val="0"/>
                        </a:spcAft>
                        <a:buClr>
                          <a:srgbClr val="000000"/>
                        </a:buClr>
                        <a:buFont typeface="Arial"/>
                      </a:pPr>
                      <a:endParaRPr lang="zh-TW" altLang="en-US" sz="1700" b="1" i="0" u="none" strike="noStrike" kern="100" cap="none" dirty="0">
                        <a:solidFill>
                          <a:schemeClr val="dk1"/>
                        </a:solidFill>
                        <a:effectLst/>
                        <a:latin typeface="Adobe 繁黑體 Std B" panose="020B0700000000000000" pitchFamily="34" charset="-120"/>
                        <a:ea typeface="Adobe 繁黑體 Std B" panose="020B0700000000000000" pitchFamily="34" charset="-120"/>
                        <a:cs typeface="+mn-cs"/>
                        <a:sym typeface="Arial"/>
                      </a:endParaRPr>
                    </a:p>
                  </a:txBody>
                  <a:tcPr marL="43479" marR="43479" marT="0" marB="0" anchor="ctr"/>
                </a:tc>
                <a:extLst>
                  <a:ext uri="{0D108BD9-81ED-4DB2-BD59-A6C34878D82A}">
                    <a16:rowId xmlns:a16="http://schemas.microsoft.com/office/drawing/2014/main" val="4035704867"/>
                  </a:ext>
                </a:extLst>
              </a:tr>
            </a:tbl>
          </a:graphicData>
        </a:graphic>
      </p:graphicFrame>
    </p:spTree>
    <p:extLst>
      <p:ext uri="{BB962C8B-B14F-4D97-AF65-F5344CB8AC3E}">
        <p14:creationId xmlns:p14="http://schemas.microsoft.com/office/powerpoint/2010/main" val="1597159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000">
        <p15:prstTrans prst="fallOver"/>
      </p:transition>
    </mc:Choice>
    <mc:Fallback xmlns="">
      <p:transition spd="slow" advTm="2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18"/>
        <p:cNvGrpSpPr/>
        <p:nvPr/>
      </p:nvGrpSpPr>
      <p:grpSpPr>
        <a:xfrm>
          <a:off x="0" y="0"/>
          <a:ext cx="0" cy="0"/>
          <a:chOff x="0" y="0"/>
          <a:chExt cx="0" cy="0"/>
        </a:xfrm>
      </p:grpSpPr>
      <p:pic>
        <p:nvPicPr>
          <p:cNvPr id="9" name="圖形 8" descr="員工識別證 以實心填滿">
            <a:extLst>
              <a:ext uri="{FF2B5EF4-FFF2-40B4-BE49-F238E27FC236}">
                <a16:creationId xmlns:a16="http://schemas.microsoft.com/office/drawing/2014/main" id="{132D5C85-81D3-ED7C-93A6-9EA80C6A1A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85353" y="3777255"/>
            <a:ext cx="914400" cy="914400"/>
          </a:xfrm>
          <a:prstGeom prst="rect">
            <a:avLst/>
          </a:prstGeom>
        </p:spPr>
      </p:pic>
      <p:sp>
        <p:nvSpPr>
          <p:cNvPr id="2731" name="Google Shape;2731;p42"/>
          <p:cNvSpPr txBox="1">
            <a:spLocks noGrp="1"/>
          </p:cNvSpPr>
          <p:nvPr>
            <p:ph type="ctrTitle"/>
          </p:nvPr>
        </p:nvSpPr>
        <p:spPr>
          <a:prstGeom prst="rect">
            <a:avLst/>
          </a:prstGeom>
          <a:noFill/>
          <a:ln>
            <a:noFill/>
          </a:ln>
        </p:spPr>
        <p:txBody>
          <a:bodyPr spcFirstLastPara="1" wrap="square" lIns="91425" tIns="91425" rIns="91425" bIns="91425" anchor="ctr" anchorCtr="0">
            <a:noAutofit/>
          </a:bodyPr>
          <a:lstStyle/>
          <a:p>
            <a:pPr>
              <a:buSzPts val="3000"/>
            </a:pPr>
            <a:r>
              <a:rPr lang="en-US" altLang="zh-TW" dirty="0"/>
              <a:t>2.</a:t>
            </a:r>
            <a:r>
              <a:rPr lang="zh-TW" altLang="en-US" dirty="0"/>
              <a:t>臨時門卡</a:t>
            </a:r>
            <a:endParaRPr dirty="0"/>
          </a:p>
        </p:txBody>
      </p:sp>
      <p:sp>
        <p:nvSpPr>
          <p:cNvPr id="5" name="文字版面配置區 4">
            <a:extLst>
              <a:ext uri="{FF2B5EF4-FFF2-40B4-BE49-F238E27FC236}">
                <a16:creationId xmlns:a16="http://schemas.microsoft.com/office/drawing/2014/main" id="{8BF36DD3-B308-3598-D71B-F46B05CA579C}"/>
              </a:ext>
            </a:extLst>
          </p:cNvPr>
          <p:cNvSpPr>
            <a:spLocks noGrp="1"/>
          </p:cNvSpPr>
          <p:nvPr>
            <p:ph type="body" idx="2"/>
          </p:nvPr>
        </p:nvSpPr>
        <p:spPr>
          <a:xfrm>
            <a:off x="4572000" y="1743433"/>
            <a:ext cx="4023743" cy="2263050"/>
          </a:xfrm>
        </p:spPr>
        <p:txBody>
          <a:bodyPr/>
          <a:lstStyle/>
          <a:p>
            <a:pPr algn="l"/>
            <a:r>
              <a:rPr lang="zh-TW" altLang="en-US" sz="2000" b="1" dirty="0">
                <a:solidFill>
                  <a:schemeClr val="accent2">
                    <a:lumMod val="20000"/>
                    <a:lumOff val="80000"/>
                  </a:schemeClr>
                </a:solidFill>
                <a:latin typeface="微軟正黑體" panose="020B0604030504040204" pitchFamily="34" charset="-120"/>
                <a:ea typeface="微軟正黑體" panose="020B0604030504040204" pitchFamily="34" charset="-120"/>
              </a:rPr>
              <a:t>進入松濤館需刷學生證</a:t>
            </a:r>
            <a:r>
              <a:rPr lang="en-US" altLang="zh-TW" sz="2000" b="1" dirty="0">
                <a:solidFill>
                  <a:schemeClr val="accent2">
                    <a:lumMod val="20000"/>
                    <a:lumOff val="80000"/>
                  </a:schemeClr>
                </a:solidFill>
                <a:latin typeface="微軟正黑體" panose="020B0604030504040204" pitchFamily="34" charset="-120"/>
                <a:ea typeface="微軟正黑體" panose="020B0604030504040204" pitchFamily="34" charset="-120"/>
              </a:rPr>
              <a:t>/</a:t>
            </a:r>
            <a:r>
              <a:rPr lang="zh-TW" altLang="en-US" sz="2000" b="1" dirty="0">
                <a:solidFill>
                  <a:schemeClr val="accent2">
                    <a:lumMod val="20000"/>
                    <a:lumOff val="80000"/>
                  </a:schemeClr>
                </a:solidFill>
                <a:latin typeface="微軟正黑體" panose="020B0604030504040204" pitchFamily="34" charset="-120"/>
                <a:ea typeface="微軟正黑體" panose="020B0604030504040204" pitchFamily="34" charset="-120"/>
              </a:rPr>
              <a:t>臨時卡</a:t>
            </a:r>
            <a:endParaRPr lang="en-US" altLang="zh-TW" sz="2000" b="1" dirty="0">
              <a:solidFill>
                <a:schemeClr val="accent2">
                  <a:lumMod val="20000"/>
                  <a:lumOff val="80000"/>
                </a:schemeClr>
              </a:solidFill>
              <a:latin typeface="微軟正黑體" panose="020B0604030504040204" pitchFamily="34" charset="-120"/>
              <a:ea typeface="微軟正黑體" panose="020B0604030504040204" pitchFamily="34" charset="-120"/>
            </a:endParaRPr>
          </a:p>
          <a:p>
            <a:pPr algn="l"/>
            <a:endParaRPr lang="zh-TW" altLang="en-US" sz="2000" b="1" dirty="0">
              <a:solidFill>
                <a:schemeClr val="accent2">
                  <a:lumMod val="20000"/>
                  <a:lumOff val="80000"/>
                </a:schemeClr>
              </a:solidFill>
              <a:latin typeface="微軟正黑體" panose="020B0604030504040204" pitchFamily="34" charset="-120"/>
              <a:ea typeface="微軟正黑體" panose="020B0604030504040204" pitchFamily="34" charset="-120"/>
            </a:endParaRPr>
          </a:p>
          <a:p>
            <a:pPr algn="l"/>
            <a:r>
              <a:rPr lang="zh-TW" altLang="en-US" sz="2000" b="1" dirty="0">
                <a:solidFill>
                  <a:schemeClr val="accent2">
                    <a:lumMod val="20000"/>
                    <a:lumOff val="80000"/>
                  </a:schemeClr>
                </a:solidFill>
                <a:latin typeface="微軟正黑體" panose="020B0604030504040204" pitchFamily="34" charset="-120"/>
                <a:ea typeface="微軟正黑體" panose="020B0604030504040204" pitchFamily="34" charset="-120"/>
              </a:rPr>
              <a:t>一人一卡，禁止一卡多人使用</a:t>
            </a:r>
            <a:endParaRPr lang="en-US" altLang="zh-TW" sz="2000" b="1" dirty="0">
              <a:solidFill>
                <a:schemeClr val="accent2">
                  <a:lumMod val="20000"/>
                  <a:lumOff val="80000"/>
                </a:schemeClr>
              </a:solidFill>
              <a:latin typeface="微軟正黑體" panose="020B0604030504040204" pitchFamily="34" charset="-120"/>
              <a:ea typeface="微軟正黑體" panose="020B0604030504040204" pitchFamily="34" charset="-120"/>
            </a:endParaRPr>
          </a:p>
          <a:p>
            <a:pPr algn="l"/>
            <a:endParaRPr lang="zh-TW" altLang="en-US" sz="2000" b="1" dirty="0">
              <a:solidFill>
                <a:schemeClr val="accent2">
                  <a:lumMod val="20000"/>
                  <a:lumOff val="80000"/>
                </a:schemeClr>
              </a:solidFill>
              <a:latin typeface="微軟正黑體" panose="020B0604030504040204" pitchFamily="34" charset="-120"/>
              <a:ea typeface="微軟正黑體" panose="020B0604030504040204" pitchFamily="34" charset="-120"/>
            </a:endParaRPr>
          </a:p>
          <a:p>
            <a:pPr algn="l"/>
            <a:r>
              <a:rPr lang="zh-TW" altLang="en-US" sz="2000" b="1" dirty="0">
                <a:solidFill>
                  <a:schemeClr val="accent2">
                    <a:lumMod val="20000"/>
                    <a:lumOff val="80000"/>
                  </a:schemeClr>
                </a:solidFill>
                <a:latin typeface="微軟正黑體" panose="020B0604030504040204" pitchFamily="34" charset="-120"/>
                <a:ea typeface="微軟正黑體" panose="020B0604030504040204" pitchFamily="34" charset="-120"/>
              </a:rPr>
              <a:t>請領取到學生證後，於</a:t>
            </a:r>
            <a:r>
              <a:rPr lang="en-US" altLang="zh-TW" sz="2000" b="1" dirty="0">
                <a:solidFill>
                  <a:srgbClr val="FF0000"/>
                </a:solidFill>
                <a:highlight>
                  <a:srgbClr val="FAA4AC"/>
                </a:highlight>
                <a:latin typeface="微軟正黑體" panose="020B0604030504040204" pitchFamily="34" charset="-120"/>
                <a:ea typeface="微軟正黑體" panose="020B0604030504040204" pitchFamily="34" charset="-120"/>
              </a:rPr>
              <a:t>10/13(</a:t>
            </a:r>
            <a:r>
              <a:rPr lang="zh-TW" altLang="en-US" sz="2000" b="1" dirty="0">
                <a:solidFill>
                  <a:srgbClr val="FF0000"/>
                </a:solidFill>
                <a:highlight>
                  <a:srgbClr val="FAA4AC"/>
                </a:highlight>
                <a:latin typeface="微軟正黑體" panose="020B0604030504040204" pitchFamily="34" charset="-120"/>
                <a:ea typeface="微軟正黑體" panose="020B0604030504040204" pitchFamily="34" charset="-120"/>
              </a:rPr>
              <a:t>一</a:t>
            </a:r>
            <a:r>
              <a:rPr lang="en-US" altLang="zh-TW" sz="2000" b="1" dirty="0">
                <a:solidFill>
                  <a:srgbClr val="FF0000"/>
                </a:solidFill>
                <a:highlight>
                  <a:srgbClr val="FAA4AC"/>
                </a:highlight>
                <a:latin typeface="微軟正黑體" panose="020B0604030504040204" pitchFamily="34" charset="-120"/>
                <a:ea typeface="微軟正黑體" panose="020B0604030504040204" pitchFamily="34" charset="-120"/>
              </a:rPr>
              <a:t>)</a:t>
            </a:r>
            <a:r>
              <a:rPr lang="zh-TW" altLang="en-US" sz="2000" b="1" dirty="0">
                <a:solidFill>
                  <a:schemeClr val="accent2">
                    <a:lumMod val="20000"/>
                    <a:lumOff val="80000"/>
                  </a:schemeClr>
                </a:solidFill>
                <a:latin typeface="微軟正黑體" panose="020B0604030504040204" pitchFamily="34" charset="-120"/>
                <a:ea typeface="微軟正黑體" panose="020B0604030504040204" pitchFamily="34" charset="-120"/>
              </a:rPr>
              <a:t>前歸還臨時卡</a:t>
            </a:r>
          </a:p>
          <a:p>
            <a:endParaRPr lang="zh-TW" altLang="en-US" dirty="0"/>
          </a:p>
        </p:txBody>
      </p:sp>
      <p:pic>
        <p:nvPicPr>
          <p:cNvPr id="12" name="圖形 11" descr="關上的門 以實心填滿">
            <a:extLst>
              <a:ext uri="{FF2B5EF4-FFF2-40B4-BE49-F238E27FC236}">
                <a16:creationId xmlns:a16="http://schemas.microsoft.com/office/drawing/2014/main" id="{3DB9E4DF-17C8-C376-69EE-ACBBA5ECEA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81343" y="3777255"/>
            <a:ext cx="914400" cy="914400"/>
          </a:xfrm>
          <a:prstGeom prst="rect">
            <a:avLst/>
          </a:prstGeom>
        </p:spPr>
      </p:pic>
      <p:pic>
        <p:nvPicPr>
          <p:cNvPr id="15" name="圖形 14" descr="女童 以實心填滿">
            <a:extLst>
              <a:ext uri="{FF2B5EF4-FFF2-40B4-BE49-F238E27FC236}">
                <a16:creationId xmlns:a16="http://schemas.microsoft.com/office/drawing/2014/main" id="{FEA548F9-359B-B03F-6D20-F612853D2E5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89363" y="3795416"/>
            <a:ext cx="914400" cy="914400"/>
          </a:xfrm>
          <a:prstGeom prst="rect">
            <a:avLst/>
          </a:prstGeom>
        </p:spPr>
      </p:pic>
    </p:spTree>
    <p:custDataLst>
      <p:tags r:id="rId1"/>
    </p:custDataLst>
    <p:extLst>
      <p:ext uri="{BB962C8B-B14F-4D97-AF65-F5344CB8AC3E}">
        <p14:creationId xmlns:p14="http://schemas.microsoft.com/office/powerpoint/2010/main" val="6748232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標題 18">
            <a:extLst>
              <a:ext uri="{FF2B5EF4-FFF2-40B4-BE49-F238E27FC236}">
                <a16:creationId xmlns:a16="http://schemas.microsoft.com/office/drawing/2014/main" id="{9029E177-3E07-1FAA-3B07-CC6B9CE93314}"/>
              </a:ext>
            </a:extLst>
          </p:cNvPr>
          <p:cNvSpPr>
            <a:spLocks noGrp="1"/>
          </p:cNvSpPr>
          <p:nvPr>
            <p:ph type="ctrTitle" idx="2"/>
          </p:nvPr>
        </p:nvSpPr>
        <p:spPr>
          <a:xfrm>
            <a:off x="1141281" y="2161464"/>
            <a:ext cx="2568875" cy="620472"/>
          </a:xfrm>
        </p:spPr>
        <p:txBody>
          <a:bodyPr>
            <a:noAutofit/>
          </a:bodyPr>
          <a:lstStyle/>
          <a:p>
            <a:r>
              <a:rPr lang="zh-TW" altLang="en-US" sz="3600" b="1" dirty="0">
                <a:latin typeface="Microsoft YaHei UI" panose="020B0503020204020204" pitchFamily="34" charset="-122"/>
                <a:ea typeface="Microsoft YaHei UI" panose="020B0503020204020204" pitchFamily="34" charset="-122"/>
                <a:sym typeface="Nunito Black"/>
              </a:rPr>
              <a:t>進入松濤館</a:t>
            </a:r>
          </a:p>
        </p:txBody>
      </p:sp>
      <p:sp>
        <p:nvSpPr>
          <p:cNvPr id="10" name="文字版面配置區 9">
            <a:extLst>
              <a:ext uri="{FF2B5EF4-FFF2-40B4-BE49-F238E27FC236}">
                <a16:creationId xmlns:a16="http://schemas.microsoft.com/office/drawing/2014/main" id="{F098C529-75AD-11DD-E695-B5389F1DAC1E}"/>
              </a:ext>
            </a:extLst>
          </p:cNvPr>
          <p:cNvSpPr txBox="1">
            <a:spLocks noGrp="1"/>
          </p:cNvSpPr>
          <p:nvPr>
            <p:ph type="body" idx="1"/>
          </p:nvPr>
        </p:nvSpPr>
        <p:spPr>
          <a:xfrm>
            <a:off x="509415" y="2781936"/>
            <a:ext cx="4062585" cy="2092840"/>
          </a:xfrm>
          <a:prstGeom prst="rect">
            <a:avLst/>
          </a:prstGeom>
          <a:noFill/>
        </p:spPr>
        <p:txBody>
          <a:bodyPr wrap="square">
            <a:spAutoFit/>
          </a:bodyPr>
          <a:lstStyle/>
          <a:p>
            <a:pPr marL="285750" lvl="0" indent="-285750">
              <a:lnSpc>
                <a:spcPct val="150000"/>
              </a:lnSpc>
              <a:spcBef>
                <a:spcPts val="600"/>
              </a:spcBef>
              <a:buFont typeface="Wingdings" panose="05000000000000000000" pitchFamily="2" charset="2"/>
              <a:buChar char="l"/>
            </a:pPr>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sym typeface="Arial"/>
              </a:rPr>
              <a:t>進入館內請使用學生證</a:t>
            </a:r>
            <a:r>
              <a:rPr lang="en-US" altLang="zh-TW" sz="2000" b="1" dirty="0">
                <a:solidFill>
                  <a:schemeClr val="accent1">
                    <a:lumMod val="50000"/>
                  </a:schemeClr>
                </a:solidFill>
                <a:latin typeface="微軟正黑體" panose="020B0604030504040204" pitchFamily="34" charset="-120"/>
                <a:ea typeface="微軟正黑體" panose="020B0604030504040204" pitchFamily="34" charset="-120"/>
                <a:sym typeface="Arial"/>
              </a:rPr>
              <a:t>/</a:t>
            </a:r>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sym typeface="Arial"/>
              </a:rPr>
              <a:t>臨時門卡感應刷卡機</a:t>
            </a:r>
            <a:r>
              <a:rPr lang="en-US" altLang="zh-TW" sz="2000" b="1" dirty="0">
                <a:solidFill>
                  <a:schemeClr val="accent1">
                    <a:lumMod val="50000"/>
                  </a:schemeClr>
                </a:solidFill>
                <a:highlight>
                  <a:srgbClr val="FFFF00"/>
                </a:highlight>
                <a:latin typeface="微軟正黑體" panose="020B0604030504040204" pitchFamily="34" charset="-120"/>
                <a:ea typeface="微軟正黑體" panose="020B0604030504040204" pitchFamily="34" charset="-120"/>
                <a:sym typeface="Arial"/>
              </a:rPr>
              <a:t>(</a:t>
            </a:r>
            <a:r>
              <a:rPr lang="zh-TW" altLang="en-US" sz="2000" b="1" dirty="0">
                <a:solidFill>
                  <a:schemeClr val="accent1">
                    <a:lumMod val="50000"/>
                  </a:schemeClr>
                </a:solidFill>
                <a:highlight>
                  <a:srgbClr val="FFFF00"/>
                </a:highlight>
                <a:latin typeface="微軟正黑體" panose="020B0604030504040204" pitchFamily="34" charset="-120"/>
                <a:ea typeface="微軟正黑體" panose="020B0604030504040204" pitchFamily="34" charset="-120"/>
                <a:sym typeface="Arial"/>
              </a:rPr>
              <a:t>螢幕位置</a:t>
            </a:r>
            <a:r>
              <a:rPr lang="en-US" altLang="zh-TW" sz="2000" b="1" dirty="0">
                <a:solidFill>
                  <a:schemeClr val="accent1">
                    <a:lumMod val="50000"/>
                  </a:schemeClr>
                </a:solidFill>
                <a:highlight>
                  <a:srgbClr val="FFFF00"/>
                </a:highlight>
                <a:latin typeface="微軟正黑體" panose="020B0604030504040204" pitchFamily="34" charset="-120"/>
                <a:ea typeface="微軟正黑體" panose="020B0604030504040204" pitchFamily="34" charset="-120"/>
                <a:sym typeface="Arial"/>
              </a:rPr>
              <a:t>)</a:t>
            </a:r>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sym typeface="Arial"/>
              </a:rPr>
              <a:t>。</a:t>
            </a:r>
            <a:endParaRPr lang="en-US" altLang="zh-TW" sz="2000" b="1" dirty="0">
              <a:solidFill>
                <a:srgbClr val="724019"/>
              </a:solidFill>
              <a:latin typeface="Arial"/>
              <a:ea typeface="Arial"/>
              <a:cs typeface="Arial"/>
              <a:sym typeface="Arial"/>
            </a:endParaRPr>
          </a:p>
          <a:p>
            <a:pPr marL="285750" lvl="0" indent="-285750" algn="l" rtl="0">
              <a:lnSpc>
                <a:spcPct val="150000"/>
              </a:lnSpc>
              <a:spcBef>
                <a:spcPts val="600"/>
              </a:spcBef>
              <a:spcAft>
                <a:spcPts val="0"/>
              </a:spcAft>
              <a:buFont typeface="Wingdings" panose="05000000000000000000" pitchFamily="2" charset="2"/>
              <a:buChar char="l"/>
            </a:pPr>
            <a:r>
              <a:rPr lang="en-US" altLang="zh-TW" sz="2000" b="1" dirty="0">
                <a:solidFill>
                  <a:schemeClr val="accent1">
                    <a:lumMod val="50000"/>
                  </a:schemeClr>
                </a:solidFill>
                <a:latin typeface="微軟正黑體" panose="020B0604030504040204" pitchFamily="34" charset="-120"/>
                <a:ea typeface="微軟正黑體" panose="020B0604030504040204" pitchFamily="34" charset="-120"/>
                <a:sym typeface="Arial"/>
              </a:rPr>
              <a:t>22:00~08:00</a:t>
            </a:r>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sym typeface="Arial"/>
              </a:rPr>
              <a:t>第一道大門關閉，需感應學生證，即可進入宿舍。</a:t>
            </a:r>
            <a:endParaRPr lang="en-US" altLang="zh-TW" sz="2000" b="1" dirty="0">
              <a:solidFill>
                <a:schemeClr val="accent1">
                  <a:lumMod val="50000"/>
                </a:schemeClr>
              </a:solidFill>
              <a:latin typeface="微軟正黑體" panose="020B0604030504040204" pitchFamily="34" charset="-120"/>
              <a:ea typeface="微軟正黑體" panose="020B0604030504040204" pitchFamily="34" charset="-120"/>
              <a:sym typeface="Arial"/>
            </a:endParaRPr>
          </a:p>
        </p:txBody>
      </p:sp>
      <p:pic>
        <p:nvPicPr>
          <p:cNvPr id="5" name="圖片 4">
            <a:extLst>
              <a:ext uri="{FF2B5EF4-FFF2-40B4-BE49-F238E27FC236}">
                <a16:creationId xmlns:a16="http://schemas.microsoft.com/office/drawing/2014/main" id="{9859B8EE-023D-4AD8-A966-7F041411BEA2}"/>
              </a:ext>
            </a:extLst>
          </p:cNvPr>
          <p:cNvPicPr>
            <a:picLocks noChangeAspect="1"/>
          </p:cNvPicPr>
          <p:nvPr/>
        </p:nvPicPr>
        <p:blipFill rotWithShape="1">
          <a:blip r:embed="rId2"/>
          <a:srcRect l="16146" t="14995" r="6685" b="27323"/>
          <a:stretch/>
        </p:blipFill>
        <p:spPr>
          <a:xfrm>
            <a:off x="5173865" y="2031040"/>
            <a:ext cx="2947810" cy="2938538"/>
          </a:xfrm>
          <a:prstGeom prst="rect">
            <a:avLst/>
          </a:prstGeom>
        </p:spPr>
      </p:pic>
      <p:sp>
        <p:nvSpPr>
          <p:cNvPr id="16" name="矩形 15">
            <a:extLst>
              <a:ext uri="{FF2B5EF4-FFF2-40B4-BE49-F238E27FC236}">
                <a16:creationId xmlns:a16="http://schemas.microsoft.com/office/drawing/2014/main" id="{7E46254C-3D40-4201-B671-99E9122FC384}"/>
              </a:ext>
            </a:extLst>
          </p:cNvPr>
          <p:cNvSpPr/>
          <p:nvPr/>
        </p:nvSpPr>
        <p:spPr>
          <a:xfrm>
            <a:off x="5720156" y="3073209"/>
            <a:ext cx="1300204" cy="82646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Tree>
    <p:extLst>
      <p:ext uri="{BB962C8B-B14F-4D97-AF65-F5344CB8AC3E}">
        <p14:creationId xmlns:p14="http://schemas.microsoft.com/office/powerpoint/2010/main" val="39960136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453A5C2-E36F-51D5-EB13-C339A141A468}"/>
              </a:ext>
            </a:extLst>
          </p:cNvPr>
          <p:cNvSpPr>
            <a:spLocks noGrp="1"/>
          </p:cNvSpPr>
          <p:nvPr>
            <p:ph type="ctrTitle"/>
          </p:nvPr>
        </p:nvSpPr>
        <p:spPr>
          <a:xfrm>
            <a:off x="552317" y="2176472"/>
            <a:ext cx="3733847" cy="790555"/>
          </a:xfrm>
        </p:spPr>
        <p:txBody>
          <a:bodyPr>
            <a:normAutofit/>
          </a:bodyPr>
          <a:lstStyle/>
          <a:p>
            <a:r>
              <a:rPr lang="zh-TW" altLang="en-US" sz="3600" b="1" dirty="0">
                <a:solidFill>
                  <a:schemeClr val="dk1"/>
                </a:solidFill>
                <a:latin typeface="Microsoft YaHei UI" panose="020B0503020204020204" pitchFamily="34" charset="-122"/>
                <a:ea typeface="Microsoft YaHei UI" panose="020B0503020204020204" pitchFamily="34" charset="-122"/>
                <a:sym typeface="Nunito"/>
              </a:rPr>
              <a:t>離開松濤館</a:t>
            </a:r>
          </a:p>
        </p:txBody>
      </p:sp>
      <p:sp>
        <p:nvSpPr>
          <p:cNvPr id="10" name="文字版面配置區 9">
            <a:extLst>
              <a:ext uri="{FF2B5EF4-FFF2-40B4-BE49-F238E27FC236}">
                <a16:creationId xmlns:a16="http://schemas.microsoft.com/office/drawing/2014/main" id="{F098C529-75AD-11DD-E695-B5389F1DAC1E}"/>
              </a:ext>
            </a:extLst>
          </p:cNvPr>
          <p:cNvSpPr txBox="1">
            <a:spLocks noGrp="1"/>
          </p:cNvSpPr>
          <p:nvPr>
            <p:ph type="body" idx="1"/>
          </p:nvPr>
        </p:nvSpPr>
        <p:spPr>
          <a:xfrm>
            <a:off x="877555" y="2879657"/>
            <a:ext cx="3228450" cy="1523454"/>
          </a:xfrm>
          <a:prstGeom prst="rect">
            <a:avLst/>
          </a:prstGeom>
          <a:noFill/>
        </p:spPr>
        <p:txBody>
          <a:bodyPr wrap="square">
            <a:spAutoFit/>
          </a:bodyPr>
          <a:lstStyle/>
          <a:p>
            <a:pPr marL="285750" lvl="0" indent="-285750">
              <a:lnSpc>
                <a:spcPct val="150000"/>
              </a:lnSpc>
              <a:spcBef>
                <a:spcPts val="600"/>
              </a:spcBef>
              <a:buFont typeface="Wingdings" panose="05000000000000000000" pitchFamily="2" charset="2"/>
              <a:buChar char="l"/>
            </a:pPr>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sym typeface="Arial"/>
              </a:rPr>
              <a:t>感應開門</a:t>
            </a:r>
            <a:r>
              <a:rPr lang="en-US" altLang="zh-TW" sz="2000" b="1" dirty="0">
                <a:solidFill>
                  <a:schemeClr val="accent1">
                    <a:lumMod val="50000"/>
                  </a:schemeClr>
                </a:solidFill>
                <a:latin typeface="微軟正黑體" panose="020B0604030504040204" pitchFamily="34" charset="-120"/>
                <a:ea typeface="微軟正黑體" panose="020B0604030504040204" pitchFamily="34" charset="-120"/>
                <a:sym typeface="Arial"/>
              </a:rPr>
              <a:t>(</a:t>
            </a:r>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sym typeface="Arial"/>
              </a:rPr>
              <a:t>紅燈變藍燈</a:t>
            </a:r>
            <a:r>
              <a:rPr lang="en-US" altLang="zh-TW" sz="2000" b="1" dirty="0">
                <a:solidFill>
                  <a:schemeClr val="accent1">
                    <a:lumMod val="50000"/>
                  </a:schemeClr>
                </a:solidFill>
                <a:latin typeface="微軟正黑體" panose="020B0604030504040204" pitchFamily="34" charset="-120"/>
                <a:ea typeface="微軟正黑體" panose="020B0604030504040204" pitchFamily="34" charset="-120"/>
                <a:sym typeface="Arial"/>
              </a:rPr>
              <a:t>)</a:t>
            </a:r>
          </a:p>
          <a:p>
            <a:pPr marL="285750" lvl="0" indent="-285750" algn="l" rtl="0">
              <a:lnSpc>
                <a:spcPct val="150000"/>
              </a:lnSpc>
              <a:spcBef>
                <a:spcPts val="600"/>
              </a:spcBef>
              <a:spcAft>
                <a:spcPts val="0"/>
              </a:spcAft>
              <a:buFont typeface="Wingdings" panose="05000000000000000000" pitchFamily="2" charset="2"/>
              <a:buChar char="l"/>
            </a:pPr>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sym typeface="Arial"/>
              </a:rPr>
              <a:t>無須學生證</a:t>
            </a:r>
            <a:endParaRPr lang="en-US" altLang="zh-TW" sz="2000" b="1" dirty="0">
              <a:solidFill>
                <a:schemeClr val="accent1">
                  <a:lumMod val="50000"/>
                </a:schemeClr>
              </a:solidFill>
              <a:latin typeface="微軟正黑體" panose="020B0604030504040204" pitchFamily="34" charset="-120"/>
              <a:ea typeface="微軟正黑體" panose="020B0604030504040204" pitchFamily="34" charset="-120"/>
              <a:sym typeface="Arial"/>
            </a:endParaRPr>
          </a:p>
          <a:p>
            <a:pPr marL="285750" lvl="0" indent="-285750" algn="l" rtl="0">
              <a:spcBef>
                <a:spcPts val="600"/>
              </a:spcBef>
              <a:spcAft>
                <a:spcPts val="0"/>
              </a:spcAft>
              <a:buFont typeface="Wingdings" panose="05000000000000000000" pitchFamily="2" charset="2"/>
              <a:buChar char="l"/>
            </a:pPr>
            <a:endParaRPr lang="en-US" altLang="zh-TW" sz="1800" b="1" dirty="0">
              <a:solidFill>
                <a:srgbClr val="724019"/>
              </a:solidFill>
              <a:latin typeface="Arial"/>
              <a:ea typeface="Arial"/>
              <a:cs typeface="Arial"/>
              <a:sym typeface="Arial"/>
            </a:endParaRPr>
          </a:p>
        </p:txBody>
      </p:sp>
      <p:pic>
        <p:nvPicPr>
          <p:cNvPr id="4" name="圖片 3">
            <a:extLst>
              <a:ext uri="{FF2B5EF4-FFF2-40B4-BE49-F238E27FC236}">
                <a16:creationId xmlns:a16="http://schemas.microsoft.com/office/drawing/2014/main" id="{F87C8ACF-A410-4C98-AFC4-6853ACE481F9}"/>
              </a:ext>
            </a:extLst>
          </p:cNvPr>
          <p:cNvPicPr>
            <a:picLocks noChangeAspect="1"/>
          </p:cNvPicPr>
          <p:nvPr/>
        </p:nvPicPr>
        <p:blipFill>
          <a:blip r:embed="rId2"/>
          <a:stretch>
            <a:fillRect/>
          </a:stretch>
        </p:blipFill>
        <p:spPr>
          <a:xfrm>
            <a:off x="6845506" y="2062814"/>
            <a:ext cx="2178994" cy="2905980"/>
          </a:xfrm>
          <a:prstGeom prst="rect">
            <a:avLst/>
          </a:prstGeom>
        </p:spPr>
      </p:pic>
      <p:pic>
        <p:nvPicPr>
          <p:cNvPr id="8" name="圖片 7">
            <a:extLst>
              <a:ext uri="{FF2B5EF4-FFF2-40B4-BE49-F238E27FC236}">
                <a16:creationId xmlns:a16="http://schemas.microsoft.com/office/drawing/2014/main" id="{3DEDCDA1-3BE4-D1AB-A341-FD7F4A61BC0A}"/>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4334709" y="2062814"/>
            <a:ext cx="2178995" cy="2905980"/>
          </a:xfrm>
          <a:prstGeom prst="rect">
            <a:avLst/>
          </a:prstGeom>
        </p:spPr>
      </p:pic>
      <p:cxnSp>
        <p:nvCxnSpPr>
          <p:cNvPr id="17" name="直線單箭頭接點 16">
            <a:extLst>
              <a:ext uri="{FF2B5EF4-FFF2-40B4-BE49-F238E27FC236}">
                <a16:creationId xmlns:a16="http://schemas.microsoft.com/office/drawing/2014/main" id="{FF235EB2-9079-2D03-B0EC-7395AF612DC6}"/>
              </a:ext>
            </a:extLst>
          </p:cNvPr>
          <p:cNvCxnSpPr>
            <a:cxnSpLocks/>
          </p:cNvCxnSpPr>
          <p:nvPr/>
        </p:nvCxnSpPr>
        <p:spPr>
          <a:xfrm>
            <a:off x="5478008" y="3593513"/>
            <a:ext cx="213100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矩形 2">
            <a:extLst>
              <a:ext uri="{FF2B5EF4-FFF2-40B4-BE49-F238E27FC236}">
                <a16:creationId xmlns:a16="http://schemas.microsoft.com/office/drawing/2014/main" id="{1CBB0BEC-19A8-C690-8C8C-F764988A5E96}"/>
              </a:ext>
            </a:extLst>
          </p:cNvPr>
          <p:cNvSpPr/>
          <p:nvPr/>
        </p:nvSpPr>
        <p:spPr>
          <a:xfrm>
            <a:off x="5249304" y="3466888"/>
            <a:ext cx="228704" cy="2532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Tree>
    <p:extLst>
      <p:ext uri="{BB962C8B-B14F-4D97-AF65-F5344CB8AC3E}">
        <p14:creationId xmlns:p14="http://schemas.microsoft.com/office/powerpoint/2010/main" val="23141747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06"/>
        <p:cNvGrpSpPr/>
        <p:nvPr/>
      </p:nvGrpSpPr>
      <p:grpSpPr>
        <a:xfrm>
          <a:off x="0" y="0"/>
          <a:ext cx="0" cy="0"/>
          <a:chOff x="0" y="0"/>
          <a:chExt cx="0" cy="0"/>
        </a:xfrm>
      </p:grpSpPr>
      <p:sp>
        <p:nvSpPr>
          <p:cNvPr id="2707" name="Google Shape;2707;p40"/>
          <p:cNvSpPr txBox="1">
            <a:spLocks noGrp="1"/>
          </p:cNvSpPr>
          <p:nvPr>
            <p:ph type="ctrTitle"/>
          </p:nvPr>
        </p:nvSpPr>
        <p:spPr>
          <a:xfrm>
            <a:off x="448258" y="1880330"/>
            <a:ext cx="2634346" cy="85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zh-TW" altLang="en-US" sz="3600" b="1" dirty="0">
                <a:solidFill>
                  <a:schemeClr val="dk1"/>
                </a:solidFill>
                <a:latin typeface="Microsoft YaHei UI" panose="020B0503020204020204" pitchFamily="34" charset="-122"/>
                <a:ea typeface="Microsoft YaHei UI" panose="020B0503020204020204" pitchFamily="34" charset="-122"/>
              </a:rPr>
              <a:t>門禁規定 </a:t>
            </a:r>
            <a:r>
              <a:rPr lang="en-US" altLang="zh-TW" sz="3600" b="1" dirty="0">
                <a:solidFill>
                  <a:schemeClr val="dk1"/>
                </a:solidFill>
                <a:latin typeface="Microsoft YaHei UI" panose="020B0503020204020204" pitchFamily="34" charset="-122"/>
                <a:ea typeface="Microsoft YaHei UI" panose="020B0503020204020204" pitchFamily="34" charset="-122"/>
              </a:rPr>
              <a:t>:</a:t>
            </a:r>
            <a:endParaRPr sz="3600" b="1" dirty="0">
              <a:solidFill>
                <a:schemeClr val="dk1"/>
              </a:solidFill>
              <a:latin typeface="Microsoft YaHei UI" panose="020B0503020204020204" pitchFamily="34" charset="-122"/>
              <a:ea typeface="Microsoft YaHei UI" panose="020B0503020204020204" pitchFamily="34" charset="-122"/>
            </a:endParaRPr>
          </a:p>
        </p:txBody>
      </p:sp>
      <p:sp>
        <p:nvSpPr>
          <p:cNvPr id="7" name="文字版面配置區 6">
            <a:extLst>
              <a:ext uri="{FF2B5EF4-FFF2-40B4-BE49-F238E27FC236}">
                <a16:creationId xmlns:a16="http://schemas.microsoft.com/office/drawing/2014/main" id="{75790650-46B0-23DB-7FDA-4239711F6018}"/>
              </a:ext>
            </a:extLst>
          </p:cNvPr>
          <p:cNvSpPr>
            <a:spLocks noGrp="1"/>
          </p:cNvSpPr>
          <p:nvPr>
            <p:ph type="body" idx="1"/>
          </p:nvPr>
        </p:nvSpPr>
        <p:spPr>
          <a:xfrm>
            <a:off x="370885" y="2614319"/>
            <a:ext cx="7387447" cy="2480596"/>
          </a:xfrm>
        </p:spPr>
        <p:txBody>
          <a:bodyPr>
            <a:normAutofit fontScale="92500" lnSpcReduction="20000"/>
          </a:bodyPr>
          <a:lstStyle/>
          <a:p>
            <a:pPr marL="285750" lvl="0" indent="-285750" algn="l" rtl="0">
              <a:lnSpc>
                <a:spcPct val="160000"/>
              </a:lnSpc>
              <a:spcBef>
                <a:spcPts val="0"/>
              </a:spcBef>
              <a:spcAft>
                <a:spcPts val="0"/>
              </a:spcAft>
              <a:buFont typeface="Wingdings" panose="05000000000000000000" pitchFamily="2" charset="2"/>
              <a:buChar char="l"/>
            </a:pPr>
            <a:r>
              <a:rPr lang="zh-TW" altLang="en-US" sz="3300" b="1" dirty="0">
                <a:solidFill>
                  <a:srgbClr val="FF0000"/>
                </a:solidFill>
                <a:effectLst>
                  <a:outerShdw blurRad="50800" dist="38100" dir="2700000" algn="tl" rotWithShape="0">
                    <a:prstClr val="black">
                      <a:alpha val="40000"/>
                    </a:prstClr>
                  </a:outerShdw>
                </a:effectLst>
                <a:latin typeface="Microsoft YaHei UI" panose="020B0503020204020204" pitchFamily="34" charset="-122"/>
                <a:ea typeface="Microsoft YaHei UI" panose="020B0503020204020204" pitchFamily="34" charset="-122"/>
                <a:sym typeface="Bungee"/>
              </a:rPr>
              <a:t>一人一卡</a:t>
            </a:r>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rPr>
              <a:t>刷卡進入宿舍，</a:t>
            </a:r>
            <a:r>
              <a:rPr lang="zh-TW" altLang="en-US" sz="2000" b="1" dirty="0">
                <a:solidFill>
                  <a:srgbClr val="FF0000"/>
                </a:solidFill>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rPr>
              <a:t>禁止挾帶或借卡予非住宿生</a:t>
            </a:r>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rPr>
              <a:t>，違反規定者依學生獎懲辦法議處，情節嚴重者勒令立即退宿。</a:t>
            </a:r>
            <a:endParaRPr lang="en-US" altLang="zh-TW" sz="2000" b="1" dirty="0">
              <a:solidFill>
                <a:schemeClr val="accent1">
                  <a:lumMod val="50000"/>
                </a:schemeClr>
              </a:solidFill>
              <a:latin typeface="微軟正黑體" panose="020B0604030504040204" pitchFamily="34" charset="-120"/>
              <a:ea typeface="微軟正黑體" panose="020B0604030504040204" pitchFamily="34" charset="-120"/>
            </a:endParaRPr>
          </a:p>
          <a:p>
            <a:pPr marL="285750" lvl="0" indent="-285750" algn="l" rtl="0">
              <a:lnSpc>
                <a:spcPct val="160000"/>
              </a:lnSpc>
              <a:spcBef>
                <a:spcPts val="0"/>
              </a:spcBef>
              <a:spcAft>
                <a:spcPts val="0"/>
              </a:spcAft>
              <a:buFont typeface="Wingdings" panose="05000000000000000000" pitchFamily="2" charset="2"/>
              <a:buChar char="l"/>
            </a:pPr>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rPr>
              <a:t>一二三館住宿生請勿進入四五館，反之亦然，若有此狀況</a:t>
            </a:r>
            <a:r>
              <a:rPr lang="zh-TW" altLang="en-US" sz="2100" b="1" dirty="0">
                <a:solidFill>
                  <a:srgbClr val="FF0000"/>
                </a:solidFill>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rPr>
              <a:t>視同非住宿生進館</a:t>
            </a:r>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rPr>
              <a:t>。</a:t>
            </a:r>
            <a:endParaRPr lang="en-US" altLang="zh-TW" sz="2000" b="1" dirty="0">
              <a:solidFill>
                <a:schemeClr val="accent1">
                  <a:lumMod val="50000"/>
                </a:schemeClr>
              </a:solidFill>
              <a:latin typeface="微軟正黑體" panose="020B0604030504040204" pitchFamily="34" charset="-120"/>
              <a:ea typeface="微軟正黑體" panose="020B0604030504040204" pitchFamily="34" charset="-120"/>
            </a:endParaRPr>
          </a:p>
          <a:p>
            <a:pPr marL="285750" lvl="0" indent="-285750" algn="l" rtl="0">
              <a:lnSpc>
                <a:spcPct val="160000"/>
              </a:lnSpc>
              <a:spcBef>
                <a:spcPts val="0"/>
              </a:spcBef>
              <a:spcAft>
                <a:spcPts val="0"/>
              </a:spcAft>
              <a:buFont typeface="Wingdings" panose="05000000000000000000" pitchFamily="2" charset="2"/>
              <a:buChar char="l"/>
            </a:pPr>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rPr>
              <a:t>如</a:t>
            </a:r>
            <a:r>
              <a:rPr lang="zh-TW" altLang="en-US" sz="2000" b="1" dirty="0">
                <a:solidFill>
                  <a:srgbClr val="FF0000"/>
                </a:solidFill>
                <a:latin typeface="微軟正黑體" panose="020B0604030504040204" pitchFamily="34" charset="-120"/>
                <a:ea typeface="微軟正黑體" panose="020B0604030504040204" pitchFamily="34" charset="-120"/>
              </a:rPr>
              <a:t>未帶卡時可</a:t>
            </a:r>
            <a:r>
              <a:rPr lang="zh-TW" altLang="en-US" sz="2000" b="1" dirty="0">
                <a:solidFill>
                  <a:srgbClr val="FF0000"/>
                </a:solidFill>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rPr>
              <a:t>請工讀生協助開門，切勿請他人開門</a:t>
            </a:r>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rPr>
              <a:t>。</a:t>
            </a:r>
            <a:endParaRPr lang="en-US" altLang="zh-TW" sz="2000" b="1"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5" name="Google Shape;2732;p42">
            <a:extLst>
              <a:ext uri="{FF2B5EF4-FFF2-40B4-BE49-F238E27FC236}">
                <a16:creationId xmlns:a16="http://schemas.microsoft.com/office/drawing/2014/main" id="{5093804D-4151-4ABF-9194-30FC67E0211F}"/>
              </a:ext>
            </a:extLst>
          </p:cNvPr>
          <p:cNvSpPr txBox="1">
            <a:spLocks/>
          </p:cNvSpPr>
          <p:nvPr/>
        </p:nvSpPr>
        <p:spPr>
          <a:xfrm>
            <a:off x="310962" y="170996"/>
            <a:ext cx="675300" cy="527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Rectangle 1">
            <a:extLst>
              <a:ext uri="{FF2B5EF4-FFF2-40B4-BE49-F238E27FC236}">
                <a16:creationId xmlns:a16="http://schemas.microsoft.com/office/drawing/2014/main" id="{30BA5968-C8C6-46D0-B456-DF2F244C7BC4}"/>
              </a:ext>
            </a:extLst>
          </p:cNvPr>
          <p:cNvSpPr>
            <a:spLocks noChangeArrowheads="1"/>
          </p:cNvSpPr>
          <p:nvPr/>
        </p:nvSpPr>
        <p:spPr bwMode="auto">
          <a:xfrm>
            <a:off x="2035277" y="2836570"/>
            <a:ext cx="94832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zh-TW" altLang="zh-TW" sz="1800" b="0" i="0" u="none" strike="noStrike" kern="0" cap="none" spc="0" normalizeH="0" baseline="0" noProof="0">
                <a:ln>
                  <a:noFill/>
                </a:ln>
                <a:solidFill>
                  <a:srgbClr val="223749"/>
                </a:solidFill>
                <a:effectLst/>
                <a:uLnTx/>
                <a:uFillTx/>
                <a:latin typeface="Arial" panose="020B0604020202020204" pitchFamily="34" charset="0"/>
                <a:cs typeface="Arial"/>
                <a:sym typeface="Arial"/>
              </a:rPr>
            </a:br>
            <a:endParaRPr kumimoji="0" lang="zh-TW" altLang="zh-TW" sz="1800" b="0" i="0" u="none" strike="noStrike" kern="0" cap="none" spc="0" normalizeH="0" baseline="0" noProof="0">
              <a:ln>
                <a:noFill/>
              </a:ln>
              <a:solidFill>
                <a:srgbClr val="223749"/>
              </a:solidFill>
              <a:effectLst/>
              <a:uLnTx/>
              <a:uFillTx/>
              <a:latin typeface="Arial" panose="020B0604020202020204" pitchFamily="34" charset="0"/>
              <a:cs typeface="Arial"/>
              <a:sym typeface="Arial"/>
            </a:endParaRPr>
          </a:p>
        </p:txBody>
      </p:sp>
      <p:sp>
        <p:nvSpPr>
          <p:cNvPr id="14" name="Google Shape;2707;p40"/>
          <p:cNvSpPr txBox="1">
            <a:spLocks/>
          </p:cNvSpPr>
          <p:nvPr/>
        </p:nvSpPr>
        <p:spPr>
          <a:xfrm>
            <a:off x="4572000" y="2025940"/>
            <a:ext cx="4142935" cy="58837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Secular One"/>
              <a:buNone/>
              <a:defRPr sz="3300" b="1" i="0" u="none" strike="noStrike" cap="none">
                <a:solidFill>
                  <a:schemeClr val="dk1"/>
                </a:solidFill>
                <a:latin typeface="Secular One"/>
                <a:ea typeface="Secular One"/>
                <a:cs typeface="Secular One"/>
                <a:sym typeface="Secular On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223749"/>
              </a:buClr>
              <a:buSzPts val="3300"/>
              <a:buFont typeface="Secular One"/>
              <a:buNone/>
              <a:tabLst/>
              <a:defRPr/>
            </a:pPr>
            <a:endParaRPr kumimoji="0" lang="zh-TW" altLang="en-US" sz="3600" b="1" i="0" u="none" strike="noStrike" kern="0" cap="none" spc="0" normalizeH="0" baseline="0" noProof="0" dirty="0">
              <a:ln>
                <a:noFill/>
              </a:ln>
              <a:solidFill>
                <a:srgbClr val="223749"/>
              </a:solidFill>
              <a:effectLst/>
              <a:uLnTx/>
              <a:uFillTx/>
              <a:latin typeface="Microsoft YaHei UI" panose="020B0503020204020204" pitchFamily="34" charset="-122"/>
              <a:ea typeface="Microsoft YaHei UI" panose="020B0503020204020204" pitchFamily="34" charset="-122"/>
              <a:cs typeface="Secular One"/>
              <a:sym typeface="Bungee"/>
            </a:endParaRPr>
          </a:p>
        </p:txBody>
      </p:sp>
      <p:pic>
        <p:nvPicPr>
          <p:cNvPr id="10" name="圖形 9" descr="關上的門 以實心填滿">
            <a:extLst>
              <a:ext uri="{FF2B5EF4-FFF2-40B4-BE49-F238E27FC236}">
                <a16:creationId xmlns:a16="http://schemas.microsoft.com/office/drawing/2014/main" id="{B8BEAE3C-8289-0085-91C5-F10C83E902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00535" y="3932000"/>
            <a:ext cx="914400" cy="914400"/>
          </a:xfrm>
          <a:prstGeom prst="rect">
            <a:avLst/>
          </a:prstGeom>
        </p:spPr>
      </p:pic>
    </p:spTree>
    <p:extLst>
      <p:ext uri="{BB962C8B-B14F-4D97-AF65-F5344CB8AC3E}">
        <p14:creationId xmlns:p14="http://schemas.microsoft.com/office/powerpoint/2010/main" val="13634673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1BE1318-B75E-40EA-C905-227E5D36A371}"/>
              </a:ext>
            </a:extLst>
          </p:cNvPr>
          <p:cNvSpPr>
            <a:spLocks noGrp="1"/>
          </p:cNvSpPr>
          <p:nvPr>
            <p:ph type="ctrTitle"/>
          </p:nvPr>
        </p:nvSpPr>
        <p:spPr>
          <a:xfrm>
            <a:off x="508765" y="2077829"/>
            <a:ext cx="7660200" cy="853200"/>
          </a:xfrm>
        </p:spPr>
        <p:txBody>
          <a:bodyPr>
            <a:normAutofit/>
          </a:bodyPr>
          <a:lstStyle/>
          <a:p>
            <a:pPr algn="l"/>
            <a:r>
              <a:rPr lang="zh-TW" altLang="en-US" sz="3600" b="1" dirty="0">
                <a:solidFill>
                  <a:schemeClr val="dk1"/>
                </a:solidFill>
                <a:latin typeface="Microsoft YaHei UI" panose="020B0503020204020204" pitchFamily="34" charset="-122"/>
                <a:ea typeface="Microsoft YaHei UI" panose="020B0503020204020204" pitchFamily="34" charset="-122"/>
              </a:rPr>
              <a:t>學生證遺失或損壞 </a:t>
            </a:r>
            <a:r>
              <a:rPr lang="en-US" altLang="zh-TW" sz="3600" b="1" dirty="0">
                <a:solidFill>
                  <a:schemeClr val="dk1"/>
                </a:solidFill>
                <a:latin typeface="Microsoft YaHei UI" panose="020B0503020204020204" pitchFamily="34" charset="-122"/>
                <a:ea typeface="Microsoft YaHei UI" panose="020B0503020204020204" pitchFamily="34" charset="-122"/>
              </a:rPr>
              <a:t>:</a:t>
            </a:r>
            <a:endParaRPr lang="zh-TW" altLang="en-US" sz="3600" b="1" dirty="0">
              <a:solidFill>
                <a:schemeClr val="dk1"/>
              </a:solidFill>
              <a:latin typeface="Microsoft YaHei UI" panose="020B0503020204020204" pitchFamily="34" charset="-122"/>
              <a:ea typeface="Microsoft YaHei UI" panose="020B0503020204020204" pitchFamily="34" charset="-122"/>
            </a:endParaRPr>
          </a:p>
        </p:txBody>
      </p:sp>
      <p:sp>
        <p:nvSpPr>
          <p:cNvPr id="4" name="文字版面配置區 3">
            <a:extLst>
              <a:ext uri="{FF2B5EF4-FFF2-40B4-BE49-F238E27FC236}">
                <a16:creationId xmlns:a16="http://schemas.microsoft.com/office/drawing/2014/main" id="{F0810C9C-964F-421F-0D0A-22A1D6A526F2}"/>
              </a:ext>
            </a:extLst>
          </p:cNvPr>
          <p:cNvSpPr>
            <a:spLocks noGrp="1"/>
          </p:cNvSpPr>
          <p:nvPr>
            <p:ph type="body" idx="1"/>
          </p:nvPr>
        </p:nvSpPr>
        <p:spPr>
          <a:xfrm>
            <a:off x="508765" y="2793524"/>
            <a:ext cx="6545178" cy="2135985"/>
          </a:xfrm>
        </p:spPr>
        <p:txBody>
          <a:bodyPr>
            <a:normAutofit fontScale="92500"/>
          </a:bodyPr>
          <a:lstStyle/>
          <a:p>
            <a:pPr marL="285750" lvl="0" indent="-285750" algn="l" rtl="0">
              <a:lnSpc>
                <a:spcPct val="150000"/>
              </a:lnSpc>
              <a:spcBef>
                <a:spcPts val="0"/>
              </a:spcBef>
              <a:spcAft>
                <a:spcPts val="0"/>
              </a:spcAft>
              <a:buFont typeface="Wingdings" panose="05000000000000000000" pitchFamily="2" charset="2"/>
              <a:buChar char="l"/>
            </a:pPr>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rPr>
              <a:t>先至</a:t>
            </a:r>
            <a:r>
              <a:rPr lang="zh-TW" altLang="en-US" sz="2400" b="1" dirty="0">
                <a:solidFill>
                  <a:schemeClr val="accent1">
                    <a:lumMod val="50000"/>
                  </a:schemeClr>
                </a:solidFill>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rPr>
              <a:t>行政大樓</a:t>
            </a:r>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rPr>
              <a:t>申請補辦學生證。</a:t>
            </a:r>
            <a:endParaRPr lang="en-US" altLang="zh-TW" sz="2000" b="1" dirty="0">
              <a:solidFill>
                <a:schemeClr val="accent1">
                  <a:lumMod val="50000"/>
                </a:schemeClr>
              </a:solidFill>
              <a:latin typeface="微軟正黑體" panose="020B0604030504040204" pitchFamily="34" charset="-120"/>
              <a:ea typeface="微軟正黑體" panose="020B0604030504040204" pitchFamily="34" charset="-120"/>
            </a:endParaRPr>
          </a:p>
          <a:p>
            <a:pPr marL="285750" lvl="0" indent="-285750" algn="l" rtl="0">
              <a:lnSpc>
                <a:spcPct val="150000"/>
              </a:lnSpc>
              <a:spcBef>
                <a:spcPts val="0"/>
              </a:spcBef>
              <a:spcAft>
                <a:spcPts val="0"/>
              </a:spcAft>
              <a:buFont typeface="Wingdings" panose="05000000000000000000" pitchFamily="2" charset="2"/>
              <a:buChar char="l"/>
            </a:pPr>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rPr>
              <a:t>持補辦收據</a:t>
            </a:r>
            <a:r>
              <a:rPr lang="zh-TW" altLang="en-US" sz="2800" b="1" dirty="0">
                <a:solidFill>
                  <a:srgbClr val="FF0000"/>
                </a:solidFill>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rPr>
              <a:t>至辦公室申換臨時門卡</a:t>
            </a:r>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rPr>
              <a:t>，俟補發學生證後，請盡速歸還。</a:t>
            </a:r>
            <a:endParaRPr lang="en-US" altLang="zh-TW" sz="2000" b="1" dirty="0">
              <a:solidFill>
                <a:schemeClr val="accent1">
                  <a:lumMod val="50000"/>
                </a:schemeClr>
              </a:solidFill>
              <a:latin typeface="微軟正黑體" panose="020B0604030504040204" pitchFamily="34" charset="-120"/>
              <a:ea typeface="微軟正黑體" panose="020B0604030504040204" pitchFamily="34" charset="-120"/>
            </a:endParaRPr>
          </a:p>
          <a:p>
            <a:pPr marL="285750" lvl="0" indent="-285750" algn="l" rtl="0">
              <a:lnSpc>
                <a:spcPct val="150000"/>
              </a:lnSpc>
              <a:spcBef>
                <a:spcPts val="0"/>
              </a:spcBef>
              <a:spcAft>
                <a:spcPts val="0"/>
              </a:spcAft>
              <a:buFont typeface="Wingdings" panose="05000000000000000000" pitchFamily="2" charset="2"/>
              <a:buChar char="l"/>
            </a:pPr>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rPr>
              <a:t>若臨時卡</a:t>
            </a:r>
            <a:r>
              <a:rPr lang="zh-TW" altLang="en-US" sz="2400" b="1" dirty="0">
                <a:solidFill>
                  <a:schemeClr val="accent1">
                    <a:lumMod val="50000"/>
                  </a:schemeClr>
                </a:solidFill>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rPr>
              <a:t>遺失、彎曲或損壞</a:t>
            </a:r>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rPr>
              <a:t>應賠償</a:t>
            </a:r>
            <a:r>
              <a:rPr lang="zh-TW" altLang="en-US" sz="2400" b="1" dirty="0">
                <a:solidFill>
                  <a:schemeClr val="accent1">
                    <a:lumMod val="50000"/>
                  </a:schemeClr>
                </a:solidFill>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rPr>
              <a:t>工本費 </a:t>
            </a:r>
            <a:r>
              <a:rPr lang="en-US" altLang="zh-TW" sz="2400" b="1" dirty="0">
                <a:solidFill>
                  <a:schemeClr val="accent1">
                    <a:lumMod val="50000"/>
                  </a:schemeClr>
                </a:solidFill>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rPr>
              <a:t>100</a:t>
            </a:r>
            <a:r>
              <a:rPr lang="zh-TW" altLang="en-US" sz="2400" b="1" dirty="0">
                <a:solidFill>
                  <a:schemeClr val="accent1">
                    <a:lumMod val="50000"/>
                  </a:schemeClr>
                </a:solidFill>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rPr>
              <a:t> 元</a:t>
            </a:r>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rPr>
              <a:t>。</a:t>
            </a:r>
          </a:p>
          <a:p>
            <a:endParaRPr lang="zh-TW" altLang="en-US" dirty="0"/>
          </a:p>
        </p:txBody>
      </p:sp>
      <p:pic>
        <p:nvPicPr>
          <p:cNvPr id="7" name="圖形 6" descr="員工識別證 以實心填滿">
            <a:hlinkClick r:id="rId2" action="ppaction://hlinksldjump"/>
            <a:extLst>
              <a:ext uri="{FF2B5EF4-FFF2-40B4-BE49-F238E27FC236}">
                <a16:creationId xmlns:a16="http://schemas.microsoft.com/office/drawing/2014/main" id="{0A88E4DF-7959-D199-A73A-18F4C2EF25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34896" y="4015109"/>
            <a:ext cx="914400" cy="914400"/>
          </a:xfrm>
          <a:prstGeom prst="rect">
            <a:avLst/>
          </a:prstGeom>
        </p:spPr>
      </p:pic>
    </p:spTree>
    <p:extLst>
      <p:ext uri="{BB962C8B-B14F-4D97-AF65-F5344CB8AC3E}">
        <p14:creationId xmlns:p14="http://schemas.microsoft.com/office/powerpoint/2010/main" val="38469346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18"/>
        <p:cNvGrpSpPr/>
        <p:nvPr/>
      </p:nvGrpSpPr>
      <p:grpSpPr>
        <a:xfrm>
          <a:off x="0" y="0"/>
          <a:ext cx="0" cy="0"/>
          <a:chOff x="0" y="0"/>
          <a:chExt cx="0" cy="0"/>
        </a:xfrm>
      </p:grpSpPr>
      <p:sp>
        <p:nvSpPr>
          <p:cNvPr id="31" name="文字方塊 30">
            <a:extLst>
              <a:ext uri="{FF2B5EF4-FFF2-40B4-BE49-F238E27FC236}">
                <a16:creationId xmlns:a16="http://schemas.microsoft.com/office/drawing/2014/main" id="{41FE5A35-D970-4550-993E-4A5FE66CF188}"/>
              </a:ext>
            </a:extLst>
          </p:cNvPr>
          <p:cNvSpPr txBox="1"/>
          <p:nvPr/>
        </p:nvSpPr>
        <p:spPr>
          <a:xfrm>
            <a:off x="4247210" y="1834995"/>
            <a:ext cx="4758975" cy="2400657"/>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1200"/>
              </a:spcBef>
              <a:spcAft>
                <a:spcPts val="600"/>
              </a:spcAft>
              <a:buClr>
                <a:srgbClr val="000000"/>
              </a:buClr>
              <a:buSzTx/>
              <a:buFont typeface="Wingdings" panose="05000000000000000000" pitchFamily="2" charset="2"/>
              <a:buChar char="l"/>
              <a:tabLst/>
              <a:defRPr/>
            </a:pP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每寢一隻遙控器</a:t>
            </a:r>
            <a:endParaRPr kumimoji="0" lang="en-US" altLang="zh-TW"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endParaRPr>
          </a:p>
          <a:p>
            <a:pPr marL="285750" marR="0" lvl="0" indent="-285750" algn="l" defTabSz="914400" rtl="0" eaLnBrk="1" fontAlgn="auto" latinLnBrk="0" hangingPunct="1">
              <a:lnSpc>
                <a:spcPct val="150000"/>
              </a:lnSpc>
              <a:spcBef>
                <a:spcPts val="1200"/>
              </a:spcBef>
              <a:spcAft>
                <a:spcPts val="600"/>
              </a:spcAft>
              <a:buClr>
                <a:srgbClr val="000000"/>
              </a:buClr>
              <a:buSzTx/>
              <a:buFont typeface="Wingdings" panose="05000000000000000000" pitchFamily="2" charset="2"/>
              <a:buChar char="l"/>
              <a:tabLst/>
              <a:defRPr/>
            </a:pP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請妥善保管冷氣遙控器，如遺失，全寢室友需</a:t>
            </a:r>
            <a:r>
              <a:rPr kumimoji="0" lang="zh-TW" altLang="en-US" sz="24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共同賠償</a:t>
            </a:r>
            <a:r>
              <a:rPr kumimoji="0" lang="en-US" altLang="zh-TW" sz="24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$1,600</a:t>
            </a:r>
            <a:endParaRPr kumimoji="0" lang="en-US" altLang="zh-TW"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endParaRPr>
          </a:p>
          <a:p>
            <a:pPr marL="285750" marR="0" lvl="0" indent="-285750" algn="l" defTabSz="914400" rtl="0" eaLnBrk="1" fontAlgn="auto" latinLnBrk="0" hangingPunct="1">
              <a:lnSpc>
                <a:spcPct val="100000"/>
              </a:lnSpc>
              <a:spcBef>
                <a:spcPts val="1200"/>
              </a:spcBef>
              <a:spcAft>
                <a:spcPts val="600"/>
              </a:spcAft>
              <a:buClr>
                <a:srgbClr val="000000"/>
              </a:buClr>
              <a:buSzTx/>
              <a:buFont typeface="Wingdings" panose="05000000000000000000" pitchFamily="2" charset="2"/>
              <a:buChar char="l"/>
              <a:tabLst/>
              <a:defRPr/>
            </a:pPr>
            <a:endParaRPr kumimoji="0" lang="en-US" altLang="zh-TW" sz="2400" b="1" i="0" u="none" strike="noStrike" kern="0" cap="none" spc="0" normalizeH="0" baseline="0" noProof="0" dirty="0">
              <a:ln>
                <a:noFill/>
              </a:ln>
              <a:solidFill>
                <a:srgbClr val="FF0000"/>
              </a:solidFill>
              <a:effectLst/>
              <a:uLnTx/>
              <a:uFillTx/>
              <a:latin typeface="Arial"/>
              <a:cs typeface="Arial"/>
              <a:sym typeface="Arial"/>
            </a:endParaRPr>
          </a:p>
        </p:txBody>
      </p:sp>
      <p:pic>
        <p:nvPicPr>
          <p:cNvPr id="16" name="圖形 15" descr="颳風的 以實心填滿">
            <a:extLst>
              <a:ext uri="{FF2B5EF4-FFF2-40B4-BE49-F238E27FC236}">
                <a16:creationId xmlns:a16="http://schemas.microsoft.com/office/drawing/2014/main" id="{90E1B924-04C2-7345-0BCF-071CECA65E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78057" y="3688856"/>
            <a:ext cx="914400" cy="914400"/>
          </a:xfrm>
          <a:prstGeom prst="rect">
            <a:avLst/>
          </a:prstGeom>
        </p:spPr>
      </p:pic>
      <p:pic>
        <p:nvPicPr>
          <p:cNvPr id="14" name="圖形 13" descr="雪花 以實心填滿">
            <a:extLst>
              <a:ext uri="{FF2B5EF4-FFF2-40B4-BE49-F238E27FC236}">
                <a16:creationId xmlns:a16="http://schemas.microsoft.com/office/drawing/2014/main" id="{2BDD5B9A-B839-6A5D-BC5C-846FF7102E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54990" y="3686119"/>
            <a:ext cx="914400" cy="914400"/>
          </a:xfrm>
          <a:prstGeom prst="rect">
            <a:avLst/>
          </a:prstGeom>
        </p:spPr>
      </p:pic>
      <p:pic>
        <p:nvPicPr>
          <p:cNvPr id="11" name="圖形 10" descr="遙控器 以實心填滿">
            <a:extLst>
              <a:ext uri="{FF2B5EF4-FFF2-40B4-BE49-F238E27FC236}">
                <a16:creationId xmlns:a16="http://schemas.microsoft.com/office/drawing/2014/main" id="{033F4A8D-2270-BCAF-688C-16D41978E3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01124" y="3686119"/>
            <a:ext cx="914400" cy="914400"/>
          </a:xfrm>
          <a:prstGeom prst="rect">
            <a:avLst/>
          </a:prstGeom>
        </p:spPr>
      </p:pic>
      <p:sp>
        <p:nvSpPr>
          <p:cNvPr id="2731" name="Google Shape;2731;p42"/>
          <p:cNvSpPr txBox="1">
            <a:spLocks noGrp="1"/>
          </p:cNvSpPr>
          <p:nvPr>
            <p:ph type="ctrTitle"/>
          </p:nvPr>
        </p:nvSpPr>
        <p:spPr>
          <a:xfrm>
            <a:off x="4868798" y="715450"/>
            <a:ext cx="3700592" cy="795600"/>
          </a:xfrm>
          <a:prstGeom prst="rect">
            <a:avLst/>
          </a:prstGeom>
          <a:noFill/>
          <a:ln>
            <a:noFill/>
          </a:ln>
        </p:spPr>
        <p:txBody>
          <a:bodyPr spcFirstLastPara="1" wrap="square" lIns="91425" tIns="91425" rIns="91425" bIns="91425" anchor="ctr" anchorCtr="0">
            <a:noAutofit/>
          </a:bodyPr>
          <a:lstStyle/>
          <a:p>
            <a:r>
              <a:rPr lang="en-US" altLang="zh-TW" dirty="0"/>
              <a:t>3.</a:t>
            </a:r>
            <a:r>
              <a:rPr lang="zh-TW" altLang="en-US" dirty="0"/>
              <a:t>冷氣遙控器</a:t>
            </a:r>
            <a:endParaRPr dirty="0"/>
          </a:p>
        </p:txBody>
      </p:sp>
    </p:spTree>
    <p:custDataLst>
      <p:tags r:id="rId1"/>
    </p:custDataLst>
    <p:extLst>
      <p:ext uri="{BB962C8B-B14F-4D97-AF65-F5344CB8AC3E}">
        <p14:creationId xmlns:p14="http://schemas.microsoft.com/office/powerpoint/2010/main" val="38885801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453A5C2-E36F-51D5-EB13-C339A141A468}"/>
              </a:ext>
            </a:extLst>
          </p:cNvPr>
          <p:cNvSpPr>
            <a:spLocks noGrp="1"/>
          </p:cNvSpPr>
          <p:nvPr>
            <p:ph type="ctrTitle"/>
          </p:nvPr>
        </p:nvSpPr>
        <p:spPr>
          <a:xfrm>
            <a:off x="440678" y="716932"/>
            <a:ext cx="3489900" cy="837450"/>
          </a:xfrm>
        </p:spPr>
        <p:txBody>
          <a:bodyPr>
            <a:normAutofit/>
          </a:bodyPr>
          <a:lstStyle/>
          <a:p>
            <a:r>
              <a:rPr lang="zh-TW" altLang="en-US" sz="4400" dirty="0">
                <a:solidFill>
                  <a:srgbClr val="002060"/>
                </a:solidFill>
                <a:effectLst>
                  <a:outerShdw blurRad="50800" dist="38100" dir="2700000" algn="tl" rotWithShape="0">
                    <a:prstClr val="black">
                      <a:alpha val="40000"/>
                    </a:prstClr>
                  </a:outerShdw>
                </a:effectLst>
                <a:latin typeface="Tw Cen MT Condensed Extra Bold" panose="020B0803020202020204" pitchFamily="34" charset="0"/>
                <a:ea typeface="微軟正黑體" panose="020B0604030504040204" pitchFamily="34" charset="-120"/>
                <a:cs typeface="Ebrima" panose="02000000000000000000" pitchFamily="2" charset="0"/>
              </a:rPr>
              <a:t>遙控器使用</a:t>
            </a:r>
          </a:p>
        </p:txBody>
      </p:sp>
      <p:sp>
        <p:nvSpPr>
          <p:cNvPr id="10" name="文字版面配置區 9">
            <a:extLst>
              <a:ext uri="{FF2B5EF4-FFF2-40B4-BE49-F238E27FC236}">
                <a16:creationId xmlns:a16="http://schemas.microsoft.com/office/drawing/2014/main" id="{F098C529-75AD-11DD-E695-B5389F1DAC1E}"/>
              </a:ext>
            </a:extLst>
          </p:cNvPr>
          <p:cNvSpPr txBox="1">
            <a:spLocks noGrp="1"/>
          </p:cNvSpPr>
          <p:nvPr>
            <p:ph type="subTitle" idx="1"/>
          </p:nvPr>
        </p:nvSpPr>
        <p:spPr>
          <a:xfrm>
            <a:off x="720000" y="2779825"/>
            <a:ext cx="3265050" cy="592500"/>
          </a:xfrm>
          <a:prstGeom prst="rect">
            <a:avLst/>
          </a:prstGeom>
          <a:noFill/>
        </p:spPr>
        <p:txBody>
          <a:bodyPr wrap="square">
            <a:spAutoFit/>
          </a:bodyPr>
          <a:lstStyle/>
          <a:p>
            <a:pPr marL="285750" lvl="0" indent="-285750" algn="l" rtl="0">
              <a:spcBef>
                <a:spcPts val="1200"/>
              </a:spcBef>
              <a:spcAft>
                <a:spcPts val="0"/>
              </a:spcAft>
              <a:buFont typeface="Wingdings" panose="05000000000000000000" pitchFamily="2" charset="2"/>
              <a:buChar char="l"/>
            </a:pPr>
            <a:r>
              <a:rPr lang="zh-TW" altLang="en-US" sz="1800" b="1" dirty="0">
                <a:solidFill>
                  <a:srgbClr val="724019"/>
                </a:solidFill>
                <a:latin typeface="Arial"/>
                <a:ea typeface="Arial"/>
                <a:cs typeface="Arial"/>
                <a:sym typeface="Arial"/>
              </a:rPr>
              <a:t>需要兩顆電池，型號為</a:t>
            </a:r>
            <a:r>
              <a:rPr lang="en-US" altLang="zh-TW" sz="2400" b="1" dirty="0">
                <a:solidFill>
                  <a:srgbClr val="724019"/>
                </a:solidFill>
                <a:effectLst>
                  <a:outerShdw blurRad="38100" dist="38100" dir="2700000" algn="tl">
                    <a:srgbClr val="000000">
                      <a:alpha val="43137"/>
                    </a:srgbClr>
                  </a:outerShdw>
                </a:effectLst>
                <a:latin typeface="Arial"/>
                <a:ea typeface="Arial"/>
                <a:cs typeface="Arial"/>
                <a:sym typeface="Arial"/>
              </a:rPr>
              <a:t>4</a:t>
            </a:r>
            <a:r>
              <a:rPr lang="zh-TW" altLang="en-US" sz="2400" b="1" dirty="0">
                <a:solidFill>
                  <a:srgbClr val="724019"/>
                </a:solidFill>
                <a:effectLst>
                  <a:outerShdw blurRad="38100" dist="38100" dir="2700000" algn="tl">
                    <a:srgbClr val="000000">
                      <a:alpha val="43137"/>
                    </a:srgbClr>
                  </a:outerShdw>
                </a:effectLst>
                <a:latin typeface="Arial"/>
                <a:ea typeface="Arial"/>
                <a:cs typeface="Arial"/>
                <a:sym typeface="Arial"/>
              </a:rPr>
              <a:t>號</a:t>
            </a:r>
            <a:r>
              <a:rPr lang="en-US" altLang="zh-TW" sz="2400" b="1" dirty="0">
                <a:solidFill>
                  <a:srgbClr val="724019"/>
                </a:solidFill>
                <a:effectLst>
                  <a:outerShdw blurRad="38100" dist="38100" dir="2700000" algn="tl">
                    <a:srgbClr val="000000">
                      <a:alpha val="43137"/>
                    </a:srgbClr>
                  </a:outerShdw>
                </a:effectLst>
                <a:latin typeface="Arial"/>
                <a:ea typeface="Arial"/>
                <a:cs typeface="Arial"/>
                <a:sym typeface="Arial"/>
              </a:rPr>
              <a:t>(AAA)</a:t>
            </a:r>
          </a:p>
          <a:p>
            <a:pPr marL="285750" lvl="0" indent="-285750" algn="l" rtl="0">
              <a:spcBef>
                <a:spcPts val="1200"/>
              </a:spcBef>
              <a:spcAft>
                <a:spcPts val="0"/>
              </a:spcAft>
              <a:buFont typeface="Wingdings" panose="05000000000000000000" pitchFamily="2" charset="2"/>
              <a:buChar char="l"/>
            </a:pPr>
            <a:r>
              <a:rPr lang="zh-TW" altLang="en-US" sz="1800" b="1" dirty="0">
                <a:solidFill>
                  <a:srgbClr val="724019"/>
                </a:solidFill>
                <a:latin typeface="Arial"/>
                <a:ea typeface="Arial"/>
                <a:cs typeface="Arial"/>
                <a:sym typeface="Arial"/>
              </a:rPr>
              <a:t>裝入電池後，確認螢幕是否有顯示</a:t>
            </a:r>
            <a:endParaRPr lang="en-US" altLang="zh-TW" sz="1800" b="1" dirty="0">
              <a:solidFill>
                <a:srgbClr val="724019"/>
              </a:solidFill>
              <a:latin typeface="Arial"/>
              <a:ea typeface="Arial"/>
              <a:cs typeface="Arial"/>
              <a:sym typeface="Arial"/>
            </a:endParaRPr>
          </a:p>
        </p:txBody>
      </p:sp>
      <p:sp>
        <p:nvSpPr>
          <p:cNvPr id="3" name="副標題 2">
            <a:extLst>
              <a:ext uri="{FF2B5EF4-FFF2-40B4-BE49-F238E27FC236}">
                <a16:creationId xmlns:a16="http://schemas.microsoft.com/office/drawing/2014/main" id="{03EF1C60-08E7-8CA4-3D55-123DD7FEC646}"/>
              </a:ext>
            </a:extLst>
          </p:cNvPr>
          <p:cNvSpPr>
            <a:spLocks noGrp="1"/>
          </p:cNvSpPr>
          <p:nvPr>
            <p:ph type="subTitle" idx="2"/>
          </p:nvPr>
        </p:nvSpPr>
        <p:spPr/>
        <p:txBody>
          <a:bodyPr>
            <a:normAutofit fontScale="77500" lnSpcReduction="20000"/>
          </a:bodyPr>
          <a:lstStyle/>
          <a:p>
            <a:endParaRPr lang="zh-TW" altLang="en-US" dirty="0"/>
          </a:p>
        </p:txBody>
      </p:sp>
      <p:sp>
        <p:nvSpPr>
          <p:cNvPr id="4" name="副標題 3">
            <a:extLst>
              <a:ext uri="{FF2B5EF4-FFF2-40B4-BE49-F238E27FC236}">
                <a16:creationId xmlns:a16="http://schemas.microsoft.com/office/drawing/2014/main" id="{52FA0124-4640-DD81-56C0-EFB591A34606}"/>
              </a:ext>
            </a:extLst>
          </p:cNvPr>
          <p:cNvSpPr>
            <a:spLocks noGrp="1"/>
          </p:cNvSpPr>
          <p:nvPr>
            <p:ph type="subTitle" idx="3"/>
          </p:nvPr>
        </p:nvSpPr>
        <p:spPr/>
        <p:txBody>
          <a:bodyPr>
            <a:normAutofit fontScale="77500" lnSpcReduction="20000"/>
          </a:bodyPr>
          <a:lstStyle/>
          <a:p>
            <a:endParaRPr lang="zh-TW" altLang="en-US"/>
          </a:p>
        </p:txBody>
      </p:sp>
      <p:pic>
        <p:nvPicPr>
          <p:cNvPr id="7" name="圖片 6" descr="一張含有 文字 的圖片&#10;&#10;自動產生的描述">
            <a:extLst>
              <a:ext uri="{FF2B5EF4-FFF2-40B4-BE49-F238E27FC236}">
                <a16:creationId xmlns:a16="http://schemas.microsoft.com/office/drawing/2014/main" id="{4F3A2D9A-984D-E401-4071-AB5DEF98F412}"/>
              </a:ext>
            </a:extLst>
          </p:cNvPr>
          <p:cNvPicPr>
            <a:picLocks noChangeAspect="1"/>
          </p:cNvPicPr>
          <p:nvPr/>
        </p:nvPicPr>
        <p:blipFill>
          <a:blip r:embed="rId2"/>
          <a:stretch>
            <a:fillRect/>
          </a:stretch>
        </p:blipFill>
        <p:spPr>
          <a:xfrm>
            <a:off x="4602300" y="405636"/>
            <a:ext cx="4022540" cy="1292536"/>
          </a:xfrm>
          <a:prstGeom prst="rect">
            <a:avLst/>
          </a:prstGeom>
        </p:spPr>
      </p:pic>
      <p:pic>
        <p:nvPicPr>
          <p:cNvPr id="9" name="圖片 8">
            <a:extLst>
              <a:ext uri="{FF2B5EF4-FFF2-40B4-BE49-F238E27FC236}">
                <a16:creationId xmlns:a16="http://schemas.microsoft.com/office/drawing/2014/main" id="{09FB50FC-CC72-FBC2-8765-9F862AF691DB}"/>
              </a:ext>
            </a:extLst>
          </p:cNvPr>
          <p:cNvPicPr>
            <a:picLocks noChangeAspect="1"/>
          </p:cNvPicPr>
          <p:nvPr/>
        </p:nvPicPr>
        <p:blipFill>
          <a:blip r:embed="rId3"/>
          <a:stretch>
            <a:fillRect/>
          </a:stretch>
        </p:blipFill>
        <p:spPr>
          <a:xfrm>
            <a:off x="4684542" y="2061176"/>
            <a:ext cx="3940298" cy="2962017"/>
          </a:xfrm>
          <a:prstGeom prst="rect">
            <a:avLst/>
          </a:prstGeom>
        </p:spPr>
      </p:pic>
      <p:sp>
        <p:nvSpPr>
          <p:cNvPr id="11" name="矩形 10">
            <a:extLst>
              <a:ext uri="{FF2B5EF4-FFF2-40B4-BE49-F238E27FC236}">
                <a16:creationId xmlns:a16="http://schemas.microsoft.com/office/drawing/2014/main" id="{597EF61B-2DDF-627E-6C3C-B2618484791D}"/>
              </a:ext>
            </a:extLst>
          </p:cNvPr>
          <p:cNvSpPr/>
          <p:nvPr/>
        </p:nvSpPr>
        <p:spPr>
          <a:xfrm>
            <a:off x="4710724" y="2370406"/>
            <a:ext cx="705337" cy="265278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Tree>
    <p:extLst>
      <p:ext uri="{BB962C8B-B14F-4D97-AF65-F5344CB8AC3E}">
        <p14:creationId xmlns:p14="http://schemas.microsoft.com/office/powerpoint/2010/main" val="28247211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C46306F0-2A94-60F9-3455-6422770D786D}"/>
              </a:ext>
            </a:extLst>
          </p:cNvPr>
          <p:cNvGrpSpPr/>
          <p:nvPr/>
        </p:nvGrpSpPr>
        <p:grpSpPr>
          <a:xfrm>
            <a:off x="396516" y="1306173"/>
            <a:ext cx="7435116" cy="3859754"/>
            <a:chOff x="720001" y="1104499"/>
            <a:chExt cx="7690422" cy="3919731"/>
          </a:xfrm>
        </p:grpSpPr>
        <p:grpSp>
          <p:nvGrpSpPr>
            <p:cNvPr id="6" name="群組 5">
              <a:extLst>
                <a:ext uri="{FF2B5EF4-FFF2-40B4-BE49-F238E27FC236}">
                  <a16:creationId xmlns:a16="http://schemas.microsoft.com/office/drawing/2014/main" id="{63D05D27-5F21-8635-D985-FD1DE8CC3E05}"/>
                </a:ext>
              </a:extLst>
            </p:cNvPr>
            <p:cNvGrpSpPr/>
            <p:nvPr/>
          </p:nvGrpSpPr>
          <p:grpSpPr>
            <a:xfrm>
              <a:off x="720001" y="1104499"/>
              <a:ext cx="7690422" cy="3504002"/>
              <a:chOff x="720001" y="1104499"/>
              <a:chExt cx="7690422" cy="3504002"/>
            </a:xfrm>
          </p:grpSpPr>
          <p:pic>
            <p:nvPicPr>
              <p:cNvPr id="5" name="圖片 4" descr="一張含有 文字, 電子用品 的圖片&#10;&#10;自動產生的描述">
                <a:extLst>
                  <a:ext uri="{FF2B5EF4-FFF2-40B4-BE49-F238E27FC236}">
                    <a16:creationId xmlns:a16="http://schemas.microsoft.com/office/drawing/2014/main" id="{E89BE84E-0E88-6DD8-4A71-5A062605988A}"/>
                  </a:ext>
                </a:extLst>
              </p:cNvPr>
              <p:cNvPicPr>
                <a:picLocks noChangeAspect="1"/>
              </p:cNvPicPr>
              <p:nvPr/>
            </p:nvPicPr>
            <p:blipFill>
              <a:blip r:embed="rId3"/>
              <a:stretch>
                <a:fillRect/>
              </a:stretch>
            </p:blipFill>
            <p:spPr>
              <a:xfrm>
                <a:off x="720001" y="1104501"/>
                <a:ext cx="2118000" cy="3504000"/>
              </a:xfrm>
              <a:prstGeom prst="rect">
                <a:avLst/>
              </a:prstGeom>
            </p:spPr>
          </p:pic>
          <p:pic>
            <p:nvPicPr>
              <p:cNvPr id="11" name="圖片 10">
                <a:extLst>
                  <a:ext uri="{FF2B5EF4-FFF2-40B4-BE49-F238E27FC236}">
                    <a16:creationId xmlns:a16="http://schemas.microsoft.com/office/drawing/2014/main" id="{2CB9B62B-FDCA-6E1D-2292-8ED7D94B39BB}"/>
                  </a:ext>
                </a:extLst>
              </p:cNvPr>
              <p:cNvPicPr>
                <a:picLocks noChangeAspect="1"/>
              </p:cNvPicPr>
              <p:nvPr/>
            </p:nvPicPr>
            <p:blipFill>
              <a:blip r:embed="rId4"/>
              <a:stretch>
                <a:fillRect/>
              </a:stretch>
            </p:blipFill>
            <p:spPr>
              <a:xfrm>
                <a:off x="3981456" y="1104499"/>
                <a:ext cx="1649544" cy="3504000"/>
              </a:xfrm>
              <a:prstGeom prst="rect">
                <a:avLst/>
              </a:prstGeom>
            </p:spPr>
          </p:pic>
          <p:pic>
            <p:nvPicPr>
              <p:cNvPr id="13" name="圖片 12" descr="一張含有 牆, 室內, 金屬器皿, 行動電話 的圖片&#10;&#10;自動產生的描述">
                <a:extLst>
                  <a:ext uri="{FF2B5EF4-FFF2-40B4-BE49-F238E27FC236}">
                    <a16:creationId xmlns:a16="http://schemas.microsoft.com/office/drawing/2014/main" id="{5620C0C1-B483-B7D4-6BBD-F608A3756D16}"/>
                  </a:ext>
                </a:extLst>
              </p:cNvPr>
              <p:cNvPicPr>
                <a:picLocks noChangeAspect="1"/>
              </p:cNvPicPr>
              <p:nvPr/>
            </p:nvPicPr>
            <p:blipFill>
              <a:blip r:embed="rId5"/>
              <a:stretch>
                <a:fillRect/>
              </a:stretch>
            </p:blipFill>
            <p:spPr>
              <a:xfrm>
                <a:off x="5759919" y="1104499"/>
                <a:ext cx="2650504" cy="3504000"/>
              </a:xfrm>
              <a:prstGeom prst="rect">
                <a:avLst/>
              </a:prstGeom>
            </p:spPr>
          </p:pic>
        </p:grpSp>
        <p:sp>
          <p:nvSpPr>
            <p:cNvPr id="14" name="文字方塊 13">
              <a:extLst>
                <a:ext uri="{FF2B5EF4-FFF2-40B4-BE49-F238E27FC236}">
                  <a16:creationId xmlns:a16="http://schemas.microsoft.com/office/drawing/2014/main" id="{E5AEF1D3-4F91-E7F9-753D-49E4F0090444}"/>
                </a:ext>
              </a:extLst>
            </p:cNvPr>
            <p:cNvSpPr txBox="1"/>
            <p:nvPr/>
          </p:nvSpPr>
          <p:spPr>
            <a:xfrm>
              <a:off x="4534358" y="4654898"/>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724019"/>
                  </a:solidFill>
                  <a:effectLst/>
                  <a:uLnTx/>
                  <a:uFillTx/>
                  <a:latin typeface="Arial"/>
                  <a:cs typeface="Arial"/>
                  <a:sym typeface="Arial"/>
                </a:rPr>
                <a:t>正面</a:t>
              </a:r>
            </a:p>
          </p:txBody>
        </p:sp>
        <p:sp>
          <p:nvSpPr>
            <p:cNvPr id="15" name="文字方塊 14">
              <a:extLst>
                <a:ext uri="{FF2B5EF4-FFF2-40B4-BE49-F238E27FC236}">
                  <a16:creationId xmlns:a16="http://schemas.microsoft.com/office/drawing/2014/main" id="{DBB3F160-9F6C-6553-098D-FC157FC8E55B}"/>
                </a:ext>
              </a:extLst>
            </p:cNvPr>
            <p:cNvSpPr txBox="1"/>
            <p:nvPr/>
          </p:nvSpPr>
          <p:spPr>
            <a:xfrm>
              <a:off x="6429333" y="4654898"/>
              <a:ext cx="1338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724019"/>
                  </a:solidFill>
                  <a:effectLst/>
                  <a:uLnTx/>
                  <a:uFillTx/>
                  <a:latin typeface="Arial"/>
                  <a:cs typeface="Arial"/>
                  <a:sym typeface="Arial"/>
                </a:rPr>
                <a:t>掀開後內部</a:t>
              </a:r>
            </a:p>
          </p:txBody>
        </p:sp>
        <p:sp>
          <p:nvSpPr>
            <p:cNvPr id="18" name="文字方塊 17">
              <a:extLst>
                <a:ext uri="{FF2B5EF4-FFF2-40B4-BE49-F238E27FC236}">
                  <a16:creationId xmlns:a16="http://schemas.microsoft.com/office/drawing/2014/main" id="{535A9D3B-BB31-D924-2CA0-835351879938}"/>
                </a:ext>
              </a:extLst>
            </p:cNvPr>
            <p:cNvSpPr txBox="1"/>
            <p:nvPr/>
          </p:nvSpPr>
          <p:spPr>
            <a:xfrm>
              <a:off x="1455835" y="4649591"/>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724019"/>
                  </a:solidFill>
                  <a:effectLst/>
                  <a:uLnTx/>
                  <a:uFillTx/>
                  <a:latin typeface="Arial"/>
                  <a:cs typeface="Arial"/>
                  <a:sym typeface="Arial"/>
                </a:rPr>
                <a:t>正面</a:t>
              </a:r>
            </a:p>
          </p:txBody>
        </p:sp>
      </p:grpSp>
      <p:sp>
        <p:nvSpPr>
          <p:cNvPr id="2" name="標題 1">
            <a:extLst>
              <a:ext uri="{FF2B5EF4-FFF2-40B4-BE49-F238E27FC236}">
                <a16:creationId xmlns:a16="http://schemas.microsoft.com/office/drawing/2014/main" id="{56533DCE-AF9B-6ECE-AF1F-1E951DA6EDA9}"/>
              </a:ext>
            </a:extLst>
          </p:cNvPr>
          <p:cNvSpPr>
            <a:spLocks noGrp="1"/>
          </p:cNvSpPr>
          <p:nvPr>
            <p:ph type="ctrTitle"/>
          </p:nvPr>
        </p:nvSpPr>
        <p:spPr/>
        <p:txBody>
          <a:bodyPr>
            <a:normAutofit/>
          </a:bodyPr>
          <a:lstStyle/>
          <a:p>
            <a:r>
              <a:rPr lang="zh-TW" altLang="en-US" sz="4400" b="1" dirty="0">
                <a:solidFill>
                  <a:srgbClr val="002060"/>
                </a:solidFill>
                <a:effectLst>
                  <a:outerShdw blurRad="50800" dist="38100" dir="2700000" algn="tl" rotWithShape="0">
                    <a:prstClr val="black">
                      <a:alpha val="40000"/>
                    </a:prstClr>
                  </a:outerShdw>
                </a:effectLst>
                <a:latin typeface="Tw Cen MT Condensed Extra Bold" panose="020B0803020202020204" pitchFamily="34" charset="0"/>
                <a:ea typeface="微軟正黑體" panose="020B0604030504040204" pitchFamily="34" charset="-120"/>
                <a:cs typeface="Ebrima" panose="02000000000000000000" pitchFamily="2" charset="0"/>
                <a:sym typeface="Nunito"/>
              </a:rPr>
              <a:t>遙控器</a:t>
            </a:r>
            <a:r>
              <a:rPr lang="en-US" altLang="zh-TW" sz="4400" b="1" dirty="0">
                <a:solidFill>
                  <a:srgbClr val="002060"/>
                </a:solidFill>
                <a:effectLst>
                  <a:outerShdw blurRad="50800" dist="38100" dir="2700000" algn="tl" rotWithShape="0">
                    <a:prstClr val="black">
                      <a:alpha val="40000"/>
                    </a:prstClr>
                  </a:outerShdw>
                </a:effectLst>
                <a:latin typeface="Tw Cen MT Condensed Extra Bold" panose="020B0803020202020204" pitchFamily="34" charset="0"/>
                <a:ea typeface="微軟正黑體" panose="020B0604030504040204" pitchFamily="34" charset="-120"/>
                <a:cs typeface="Ebrima" panose="02000000000000000000" pitchFamily="2" charset="0"/>
                <a:sym typeface="Nunito"/>
              </a:rPr>
              <a:t>(</a:t>
            </a:r>
            <a:r>
              <a:rPr lang="zh-TW" altLang="en-US" sz="4400" b="1" dirty="0">
                <a:solidFill>
                  <a:srgbClr val="002060"/>
                </a:solidFill>
                <a:effectLst>
                  <a:outerShdw blurRad="50800" dist="38100" dir="2700000" algn="tl" rotWithShape="0">
                    <a:prstClr val="black">
                      <a:alpha val="40000"/>
                    </a:prstClr>
                  </a:outerShdw>
                </a:effectLst>
                <a:latin typeface="Tw Cen MT Condensed Extra Bold" panose="020B0803020202020204" pitchFamily="34" charset="0"/>
                <a:ea typeface="微軟正黑體" panose="020B0604030504040204" pitchFamily="34" charset="-120"/>
                <a:cs typeface="Ebrima" panose="02000000000000000000" pitchFamily="2" charset="0"/>
                <a:sym typeface="Nunito"/>
              </a:rPr>
              <a:t>大金</a:t>
            </a:r>
            <a:r>
              <a:rPr lang="en-US" altLang="zh-TW" sz="4400" b="1" dirty="0">
                <a:solidFill>
                  <a:srgbClr val="002060"/>
                </a:solidFill>
                <a:effectLst>
                  <a:outerShdw blurRad="50800" dist="38100" dir="2700000" algn="tl" rotWithShape="0">
                    <a:prstClr val="black">
                      <a:alpha val="40000"/>
                    </a:prstClr>
                  </a:outerShdw>
                </a:effectLst>
                <a:latin typeface="Tw Cen MT Condensed Extra Bold" panose="020B0803020202020204" pitchFamily="34" charset="0"/>
                <a:ea typeface="微軟正黑體" panose="020B0604030504040204" pitchFamily="34" charset="-120"/>
                <a:cs typeface="Ebrima" panose="02000000000000000000" pitchFamily="2" charset="0"/>
                <a:sym typeface="Nunito"/>
              </a:rPr>
              <a:t>)</a:t>
            </a:r>
            <a:endParaRPr lang="zh-TW" altLang="en-US" sz="4400" b="1" dirty="0">
              <a:solidFill>
                <a:srgbClr val="002060"/>
              </a:solidFill>
              <a:effectLst>
                <a:outerShdw blurRad="50800" dist="38100" dir="2700000" algn="tl" rotWithShape="0">
                  <a:prstClr val="black">
                    <a:alpha val="40000"/>
                  </a:prstClr>
                </a:outerShdw>
              </a:effectLst>
              <a:latin typeface="Tw Cen MT Condensed Extra Bold" panose="020B0803020202020204" pitchFamily="34" charset="0"/>
              <a:ea typeface="微軟正黑體" panose="020B0604030504040204" pitchFamily="34" charset="-120"/>
              <a:cs typeface="Ebrima" panose="02000000000000000000" pitchFamily="2" charset="0"/>
              <a:sym typeface="Nunito"/>
            </a:endParaRPr>
          </a:p>
        </p:txBody>
      </p:sp>
      <p:sp>
        <p:nvSpPr>
          <p:cNvPr id="16" name="矩形 15">
            <a:extLst>
              <a:ext uri="{FF2B5EF4-FFF2-40B4-BE49-F238E27FC236}">
                <a16:creationId xmlns:a16="http://schemas.microsoft.com/office/drawing/2014/main" id="{B041B915-2401-5BCF-9316-13804AA984EA}"/>
              </a:ext>
            </a:extLst>
          </p:cNvPr>
          <p:cNvSpPr/>
          <p:nvPr/>
        </p:nvSpPr>
        <p:spPr>
          <a:xfrm>
            <a:off x="561725" y="3309236"/>
            <a:ext cx="505221" cy="2874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
        <p:nvSpPr>
          <p:cNvPr id="19" name="矩形 18">
            <a:extLst>
              <a:ext uri="{FF2B5EF4-FFF2-40B4-BE49-F238E27FC236}">
                <a16:creationId xmlns:a16="http://schemas.microsoft.com/office/drawing/2014/main" id="{172C3573-1059-461B-1DC9-F2828BEFD374}"/>
              </a:ext>
            </a:extLst>
          </p:cNvPr>
          <p:cNvSpPr/>
          <p:nvPr/>
        </p:nvSpPr>
        <p:spPr>
          <a:xfrm>
            <a:off x="5972074" y="3030155"/>
            <a:ext cx="530314" cy="27908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grpSp>
        <p:nvGrpSpPr>
          <p:cNvPr id="4" name="群組 3">
            <a:extLst>
              <a:ext uri="{FF2B5EF4-FFF2-40B4-BE49-F238E27FC236}">
                <a16:creationId xmlns:a16="http://schemas.microsoft.com/office/drawing/2014/main" id="{D439E1C7-7778-2664-D1D1-1C976C9AC8E4}"/>
              </a:ext>
            </a:extLst>
          </p:cNvPr>
          <p:cNvGrpSpPr/>
          <p:nvPr/>
        </p:nvGrpSpPr>
        <p:grpSpPr>
          <a:xfrm>
            <a:off x="1455835" y="4048781"/>
            <a:ext cx="5963492" cy="461665"/>
            <a:chOff x="1455835" y="4048781"/>
            <a:chExt cx="5963492" cy="461665"/>
          </a:xfrm>
        </p:grpSpPr>
        <p:sp>
          <p:nvSpPr>
            <p:cNvPr id="12" name="矩形 11">
              <a:extLst>
                <a:ext uri="{FF2B5EF4-FFF2-40B4-BE49-F238E27FC236}">
                  <a16:creationId xmlns:a16="http://schemas.microsoft.com/office/drawing/2014/main" id="{0E4CCB04-0C05-B2FC-753F-8521D72C2933}"/>
                </a:ext>
              </a:extLst>
            </p:cNvPr>
            <p:cNvSpPr/>
            <p:nvPr/>
          </p:nvSpPr>
          <p:spPr>
            <a:xfrm>
              <a:off x="1455835" y="4123202"/>
              <a:ext cx="5661938" cy="31282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
          <p:nvSpPr>
            <p:cNvPr id="3" name="文字方塊 2">
              <a:extLst>
                <a:ext uri="{FF2B5EF4-FFF2-40B4-BE49-F238E27FC236}">
                  <a16:creationId xmlns:a16="http://schemas.microsoft.com/office/drawing/2014/main" id="{87F1D75B-4635-3E35-3897-7F6EDE5634B0}"/>
                </a:ext>
              </a:extLst>
            </p:cNvPr>
            <p:cNvSpPr txBox="1"/>
            <p:nvPr/>
          </p:nvSpPr>
          <p:spPr>
            <a:xfrm>
              <a:off x="1455835" y="4048781"/>
              <a:ext cx="59634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2400" b="1" i="0" u="none" strike="noStrike" kern="0" cap="none" spc="0" normalizeH="0" baseline="0" noProof="0" dirty="0">
                  <a:ln>
                    <a:noFill/>
                  </a:ln>
                  <a:solidFill>
                    <a:srgbClr val="724019"/>
                  </a:solidFill>
                  <a:effectLst/>
                  <a:uLnTx/>
                  <a:uFillTx/>
                  <a:latin typeface="Arial"/>
                  <a:cs typeface="Arial"/>
                  <a:sym typeface="Arial"/>
                </a:rPr>
                <a:t>MODE</a:t>
              </a:r>
              <a:r>
                <a:rPr kumimoji="0" lang="zh-TW" altLang="en-US" sz="2400" b="1" i="0" u="none" strike="noStrike" kern="0" cap="none" spc="0" normalizeH="0" baseline="0" noProof="0" dirty="0">
                  <a:ln>
                    <a:noFill/>
                  </a:ln>
                  <a:solidFill>
                    <a:srgbClr val="724019"/>
                  </a:solidFill>
                  <a:effectLst/>
                  <a:uLnTx/>
                  <a:uFillTx/>
                  <a:latin typeface="Arial"/>
                  <a:cs typeface="Arial"/>
                  <a:sym typeface="Arial"/>
                </a:rPr>
                <a:t>鍵可調整冷氣功能</a:t>
              </a:r>
              <a:r>
                <a:rPr kumimoji="0" lang="en-US" altLang="zh-TW" sz="2400" b="1" i="0" u="none" strike="noStrike" kern="0" cap="none" spc="0" normalizeH="0" baseline="0" noProof="0" dirty="0">
                  <a:ln>
                    <a:noFill/>
                  </a:ln>
                  <a:solidFill>
                    <a:srgbClr val="724019"/>
                  </a:solidFill>
                  <a:effectLst/>
                  <a:uLnTx/>
                  <a:uFillTx/>
                  <a:latin typeface="Arial"/>
                  <a:cs typeface="Arial"/>
                  <a:sym typeface="Arial"/>
                </a:rPr>
                <a:t>(</a:t>
              </a:r>
              <a:r>
                <a:rPr kumimoji="0" lang="zh-TW" altLang="en-US" sz="2400" b="1" i="0" u="none" strike="noStrike" kern="0" cap="none" spc="0" normalizeH="0" baseline="0" noProof="0" dirty="0">
                  <a:ln>
                    <a:noFill/>
                  </a:ln>
                  <a:solidFill>
                    <a:srgbClr val="724019"/>
                  </a:solidFill>
                  <a:effectLst/>
                  <a:uLnTx/>
                  <a:uFillTx/>
                  <a:latin typeface="Arial"/>
                  <a:cs typeface="Arial"/>
                  <a:sym typeface="Arial"/>
                </a:rPr>
                <a:t>除濕</a:t>
              </a:r>
              <a:r>
                <a:rPr kumimoji="0" lang="en-US" altLang="zh-TW" sz="2400" b="1" i="0" u="none" strike="noStrike" kern="0" cap="none" spc="0" normalizeH="0" baseline="0" noProof="0" dirty="0">
                  <a:ln>
                    <a:noFill/>
                  </a:ln>
                  <a:solidFill>
                    <a:srgbClr val="724019"/>
                  </a:solidFill>
                  <a:effectLst/>
                  <a:uLnTx/>
                  <a:uFillTx/>
                  <a:latin typeface="Arial"/>
                  <a:cs typeface="Arial"/>
                  <a:sym typeface="Arial"/>
                </a:rPr>
                <a:t>/</a:t>
              </a:r>
              <a:r>
                <a:rPr kumimoji="0" lang="zh-TW" altLang="en-US" sz="2400" b="1" i="0" u="none" strike="noStrike" kern="0" cap="none" spc="0" normalizeH="0" baseline="0" noProof="0" dirty="0">
                  <a:ln>
                    <a:noFill/>
                  </a:ln>
                  <a:solidFill>
                    <a:srgbClr val="724019"/>
                  </a:solidFill>
                  <a:effectLst/>
                  <a:uLnTx/>
                  <a:uFillTx/>
                  <a:latin typeface="Arial"/>
                  <a:cs typeface="Arial"/>
                  <a:sym typeface="Arial"/>
                </a:rPr>
                <a:t>送風</a:t>
              </a:r>
              <a:r>
                <a:rPr kumimoji="0" lang="en-US" altLang="zh-TW" sz="2400" b="1" i="0" u="none" strike="noStrike" kern="0" cap="none" spc="0" normalizeH="0" baseline="0" noProof="0" dirty="0">
                  <a:ln>
                    <a:noFill/>
                  </a:ln>
                  <a:solidFill>
                    <a:srgbClr val="724019"/>
                  </a:solidFill>
                  <a:effectLst/>
                  <a:uLnTx/>
                  <a:uFillTx/>
                  <a:latin typeface="Arial"/>
                  <a:cs typeface="Arial"/>
                  <a:sym typeface="Arial"/>
                </a:rPr>
                <a:t>/</a:t>
              </a:r>
              <a:r>
                <a:rPr kumimoji="0" lang="zh-TW" altLang="en-US" sz="2400" b="1" i="0" u="none" strike="noStrike" kern="0" cap="none" spc="0" normalizeH="0" baseline="0" noProof="0" dirty="0">
                  <a:ln>
                    <a:noFill/>
                  </a:ln>
                  <a:solidFill>
                    <a:srgbClr val="724019"/>
                  </a:solidFill>
                  <a:effectLst/>
                  <a:uLnTx/>
                  <a:uFillTx/>
                  <a:latin typeface="Arial"/>
                  <a:cs typeface="Arial"/>
                  <a:sym typeface="Arial"/>
                </a:rPr>
                <a:t>冷氣</a:t>
              </a:r>
              <a:r>
                <a:rPr kumimoji="0" lang="en-US" altLang="zh-TW" sz="2400" b="1" i="0" u="none" strike="noStrike" kern="0" cap="none" spc="0" normalizeH="0" baseline="0" noProof="0" dirty="0">
                  <a:ln>
                    <a:noFill/>
                  </a:ln>
                  <a:solidFill>
                    <a:srgbClr val="724019"/>
                  </a:solidFill>
                  <a:effectLst/>
                  <a:uLnTx/>
                  <a:uFillTx/>
                  <a:latin typeface="Arial"/>
                  <a:cs typeface="Arial"/>
                  <a:sym typeface="Arial"/>
                </a:rPr>
                <a:t>)</a:t>
              </a:r>
              <a:endParaRPr kumimoji="0" lang="zh-TW" altLang="en-US" sz="2400" b="1" i="0" u="none" strike="noStrike" kern="0" cap="none" spc="0" normalizeH="0" baseline="0" noProof="0" dirty="0">
                <a:ln>
                  <a:noFill/>
                </a:ln>
                <a:solidFill>
                  <a:srgbClr val="724019"/>
                </a:solidFill>
                <a:effectLst/>
                <a:uLnTx/>
                <a:uFillTx/>
                <a:latin typeface="Arial"/>
                <a:cs typeface="Arial"/>
                <a:sym typeface="Arial"/>
              </a:endParaRPr>
            </a:p>
          </p:txBody>
        </p:sp>
      </p:grpSp>
      <p:sp>
        <p:nvSpPr>
          <p:cNvPr id="21" name="文字方塊 20">
            <a:extLst>
              <a:ext uri="{FF2B5EF4-FFF2-40B4-BE49-F238E27FC236}">
                <a16:creationId xmlns:a16="http://schemas.microsoft.com/office/drawing/2014/main" id="{E1718093-E50E-FCB5-DA99-829EB94AD985}"/>
              </a:ext>
            </a:extLst>
          </p:cNvPr>
          <p:cNvSpPr txBox="1"/>
          <p:nvPr/>
        </p:nvSpPr>
        <p:spPr>
          <a:xfrm>
            <a:off x="2119959" y="894607"/>
            <a:ext cx="664325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2000" b="1" i="0" u="none" strike="noStrike" kern="0" cap="none" spc="0" normalizeH="0" baseline="0" noProof="0" dirty="0">
                <a:ln>
                  <a:noFill/>
                </a:ln>
                <a:solidFill>
                  <a:srgbClr val="724019"/>
                </a:solidFill>
                <a:effectLst/>
                <a:uLnTx/>
                <a:uFillTx/>
                <a:latin typeface="Arial"/>
                <a:cs typeface="Arial"/>
                <a:sym typeface="Poppins"/>
              </a:rPr>
              <a:t>若為</a:t>
            </a:r>
            <a:r>
              <a:rPr kumimoji="0" lang="zh-TW" altLang="en-US" sz="2000" b="1" i="0" u="none" strike="noStrike" kern="0" cap="none" spc="0" normalizeH="0" baseline="0" noProof="0" dirty="0">
                <a:ln>
                  <a:noFill/>
                </a:ln>
                <a:solidFill>
                  <a:srgbClr val="FF0000"/>
                </a:solidFill>
                <a:effectLst/>
                <a:uLnTx/>
                <a:uFillTx/>
                <a:latin typeface="Arial"/>
                <a:cs typeface="Arial"/>
                <a:sym typeface="Poppins"/>
              </a:rPr>
              <a:t>大金</a:t>
            </a:r>
            <a:r>
              <a:rPr kumimoji="0" lang="zh-TW" altLang="en-US" sz="2000" b="1" i="0" u="none" strike="noStrike" kern="0" cap="none" spc="0" normalizeH="0" baseline="0" noProof="0" dirty="0">
                <a:ln>
                  <a:noFill/>
                </a:ln>
                <a:solidFill>
                  <a:srgbClr val="724019"/>
                </a:solidFill>
                <a:effectLst/>
                <a:uLnTx/>
                <a:uFillTx/>
                <a:latin typeface="Arial"/>
                <a:cs typeface="Arial"/>
                <a:sym typeface="Poppins"/>
              </a:rPr>
              <a:t>遙控器未顯示溫度，請確認是否有先按</a:t>
            </a:r>
            <a:r>
              <a:rPr kumimoji="0" lang="en-US" altLang="zh-TW" sz="2000" b="1" i="0" u="none" strike="noStrike" kern="0" cap="none" spc="0" normalizeH="0" baseline="0" noProof="0" dirty="0">
                <a:ln>
                  <a:noFill/>
                </a:ln>
                <a:solidFill>
                  <a:srgbClr val="FF0000"/>
                </a:solidFill>
                <a:effectLst/>
                <a:uLnTx/>
                <a:uFillTx/>
                <a:latin typeface="Arial"/>
                <a:cs typeface="Arial"/>
                <a:sym typeface="Poppins"/>
              </a:rPr>
              <a:t>MODE</a:t>
            </a:r>
            <a:r>
              <a:rPr kumimoji="0" lang="zh-TW" altLang="en-US" sz="2000" b="1" i="0" u="none" strike="noStrike" kern="0" cap="none" spc="0" normalizeH="0" baseline="0" noProof="0" dirty="0">
                <a:ln>
                  <a:noFill/>
                </a:ln>
                <a:solidFill>
                  <a:srgbClr val="FF0000"/>
                </a:solidFill>
                <a:effectLst/>
                <a:uLnTx/>
                <a:uFillTx/>
                <a:latin typeface="Arial"/>
                <a:cs typeface="Arial"/>
                <a:sym typeface="Poppins"/>
              </a:rPr>
              <a:t>鍵</a:t>
            </a:r>
          </a:p>
        </p:txBody>
      </p:sp>
    </p:spTree>
    <p:extLst>
      <p:ext uri="{BB962C8B-B14F-4D97-AF65-F5344CB8AC3E}">
        <p14:creationId xmlns:p14="http://schemas.microsoft.com/office/powerpoint/2010/main" val="257471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6533DCE-AF9B-6ECE-AF1F-1E951DA6EDA9}"/>
              </a:ext>
            </a:extLst>
          </p:cNvPr>
          <p:cNvSpPr>
            <a:spLocks noGrp="1"/>
          </p:cNvSpPr>
          <p:nvPr>
            <p:ph type="ctrTitle"/>
          </p:nvPr>
        </p:nvSpPr>
        <p:spPr>
          <a:xfrm>
            <a:off x="514285" y="185986"/>
            <a:ext cx="3453721" cy="482700"/>
          </a:xfrm>
        </p:spPr>
        <p:txBody>
          <a:bodyPr>
            <a:noAutofit/>
          </a:bodyPr>
          <a:lstStyle/>
          <a:p>
            <a:r>
              <a:rPr lang="zh-TW" altLang="en-US" sz="4400" b="1" dirty="0">
                <a:solidFill>
                  <a:srgbClr val="002060"/>
                </a:solidFill>
                <a:effectLst>
                  <a:outerShdw blurRad="50800" dist="38100" dir="2700000" algn="tl" rotWithShape="0">
                    <a:prstClr val="black">
                      <a:alpha val="40000"/>
                    </a:prstClr>
                  </a:outerShdw>
                </a:effectLst>
                <a:latin typeface="Tw Cen MT Condensed Extra Bold" panose="020B0803020202020204" pitchFamily="34" charset="0"/>
                <a:ea typeface="微軟正黑體" panose="020B0604030504040204" pitchFamily="34" charset="-120"/>
                <a:cs typeface="Ebrima" panose="02000000000000000000" pitchFamily="2" charset="0"/>
              </a:rPr>
              <a:t>遙控器</a:t>
            </a:r>
            <a:r>
              <a:rPr lang="en-US" altLang="zh-TW" sz="4400" b="1" dirty="0">
                <a:solidFill>
                  <a:srgbClr val="002060"/>
                </a:solidFill>
                <a:effectLst>
                  <a:outerShdw blurRad="50800" dist="38100" dir="2700000" algn="tl" rotWithShape="0">
                    <a:prstClr val="black">
                      <a:alpha val="40000"/>
                    </a:prstClr>
                  </a:outerShdw>
                </a:effectLst>
                <a:latin typeface="Tw Cen MT Condensed Extra Bold" panose="020B0803020202020204" pitchFamily="34" charset="0"/>
                <a:ea typeface="微軟正黑體" panose="020B0604030504040204" pitchFamily="34" charset="-120"/>
                <a:cs typeface="Ebrima" panose="02000000000000000000" pitchFamily="2" charset="0"/>
              </a:rPr>
              <a:t>(</a:t>
            </a:r>
            <a:r>
              <a:rPr lang="zh-TW" altLang="en-US" sz="4400" b="1" dirty="0">
                <a:solidFill>
                  <a:srgbClr val="002060"/>
                </a:solidFill>
                <a:effectLst>
                  <a:outerShdw blurRad="50800" dist="38100" dir="2700000" algn="tl" rotWithShape="0">
                    <a:prstClr val="black">
                      <a:alpha val="40000"/>
                    </a:prstClr>
                  </a:outerShdw>
                </a:effectLst>
                <a:latin typeface="Tw Cen MT Condensed Extra Bold" panose="020B0803020202020204" pitchFamily="34" charset="0"/>
                <a:ea typeface="微軟正黑體" panose="020B0604030504040204" pitchFamily="34" charset="-120"/>
                <a:cs typeface="Ebrima" panose="02000000000000000000" pitchFamily="2" charset="0"/>
              </a:rPr>
              <a:t>日立</a:t>
            </a:r>
            <a:r>
              <a:rPr lang="en-US" altLang="zh-TW" sz="4400" b="1" dirty="0">
                <a:solidFill>
                  <a:srgbClr val="002060"/>
                </a:solidFill>
                <a:effectLst>
                  <a:outerShdw blurRad="50800" dist="38100" dir="2700000" algn="tl" rotWithShape="0">
                    <a:prstClr val="black">
                      <a:alpha val="40000"/>
                    </a:prstClr>
                  </a:outerShdw>
                </a:effectLst>
                <a:latin typeface="Tw Cen MT Condensed Extra Bold" panose="020B0803020202020204" pitchFamily="34" charset="0"/>
                <a:ea typeface="微軟正黑體" panose="020B0604030504040204" pitchFamily="34" charset="-120"/>
                <a:cs typeface="Ebrima" panose="02000000000000000000" pitchFamily="2" charset="0"/>
              </a:rPr>
              <a:t>)</a:t>
            </a:r>
            <a:endParaRPr lang="zh-TW" altLang="en-US" sz="4400" b="1" dirty="0">
              <a:solidFill>
                <a:srgbClr val="002060"/>
              </a:solidFill>
              <a:effectLst>
                <a:outerShdw blurRad="50800" dist="38100" dir="2700000" algn="tl" rotWithShape="0">
                  <a:prstClr val="black">
                    <a:alpha val="40000"/>
                  </a:prstClr>
                </a:outerShdw>
              </a:effectLst>
              <a:latin typeface="Tw Cen MT Condensed Extra Bold" panose="020B0803020202020204" pitchFamily="34" charset="0"/>
              <a:ea typeface="微軟正黑體" panose="020B0604030504040204" pitchFamily="34" charset="-120"/>
              <a:cs typeface="Ebrima" panose="02000000000000000000" pitchFamily="2" charset="0"/>
            </a:endParaRPr>
          </a:p>
        </p:txBody>
      </p:sp>
      <p:grpSp>
        <p:nvGrpSpPr>
          <p:cNvPr id="3" name="群組 2">
            <a:extLst>
              <a:ext uri="{FF2B5EF4-FFF2-40B4-BE49-F238E27FC236}">
                <a16:creationId xmlns:a16="http://schemas.microsoft.com/office/drawing/2014/main" id="{23C39570-7BD1-6778-38E7-AA23D7512670}"/>
              </a:ext>
            </a:extLst>
          </p:cNvPr>
          <p:cNvGrpSpPr/>
          <p:nvPr/>
        </p:nvGrpSpPr>
        <p:grpSpPr>
          <a:xfrm>
            <a:off x="514035" y="1011061"/>
            <a:ext cx="6618285" cy="4144222"/>
            <a:chOff x="727535" y="1104500"/>
            <a:chExt cx="5171082" cy="3919285"/>
          </a:xfrm>
        </p:grpSpPr>
        <p:sp>
          <p:nvSpPr>
            <p:cNvPr id="14" name="文字方塊 13">
              <a:extLst>
                <a:ext uri="{FF2B5EF4-FFF2-40B4-BE49-F238E27FC236}">
                  <a16:creationId xmlns:a16="http://schemas.microsoft.com/office/drawing/2014/main" id="{E5AEF1D3-4F91-E7F9-753D-49E4F0090444}"/>
                </a:ext>
              </a:extLst>
            </p:cNvPr>
            <p:cNvSpPr txBox="1"/>
            <p:nvPr/>
          </p:nvSpPr>
          <p:spPr>
            <a:xfrm>
              <a:off x="1140333" y="4654453"/>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724019"/>
                  </a:solidFill>
                  <a:effectLst/>
                  <a:uLnTx/>
                  <a:uFillTx/>
                  <a:latin typeface="Arial"/>
                  <a:cs typeface="Arial"/>
                  <a:sym typeface="Arial"/>
                </a:rPr>
                <a:t>正面</a:t>
              </a:r>
            </a:p>
          </p:txBody>
        </p:sp>
        <p:pic>
          <p:nvPicPr>
            <p:cNvPr id="6" name="圖片 5">
              <a:extLst>
                <a:ext uri="{FF2B5EF4-FFF2-40B4-BE49-F238E27FC236}">
                  <a16:creationId xmlns:a16="http://schemas.microsoft.com/office/drawing/2014/main" id="{734BC322-A054-59DC-8DE3-B2D6C4A0E38F}"/>
                </a:ext>
              </a:extLst>
            </p:cNvPr>
            <p:cNvPicPr>
              <a:picLocks noChangeAspect="1"/>
            </p:cNvPicPr>
            <p:nvPr/>
          </p:nvPicPr>
          <p:blipFill>
            <a:blip r:embed="rId2"/>
            <a:stretch>
              <a:fillRect/>
            </a:stretch>
          </p:blipFill>
          <p:spPr>
            <a:xfrm>
              <a:off x="727535" y="1104500"/>
              <a:ext cx="1471929" cy="3504000"/>
            </a:xfrm>
            <a:prstGeom prst="rect">
              <a:avLst/>
            </a:prstGeom>
          </p:spPr>
        </p:pic>
        <p:pic>
          <p:nvPicPr>
            <p:cNvPr id="10" name="圖片 9" descr="一張含有 停車, 儀錶 的圖片&#10;&#10;自動產生的描述">
              <a:extLst>
                <a:ext uri="{FF2B5EF4-FFF2-40B4-BE49-F238E27FC236}">
                  <a16:creationId xmlns:a16="http://schemas.microsoft.com/office/drawing/2014/main" id="{A4D6C5B0-4352-7E9E-3B24-C0B5A6CA89DF}"/>
                </a:ext>
              </a:extLst>
            </p:cNvPr>
            <p:cNvPicPr>
              <a:picLocks noChangeAspect="1"/>
            </p:cNvPicPr>
            <p:nvPr/>
          </p:nvPicPr>
          <p:blipFill>
            <a:blip r:embed="rId3"/>
            <a:stretch>
              <a:fillRect/>
            </a:stretch>
          </p:blipFill>
          <p:spPr>
            <a:xfrm>
              <a:off x="2582465" y="1104500"/>
              <a:ext cx="1185711" cy="3504000"/>
            </a:xfrm>
            <a:prstGeom prst="rect">
              <a:avLst/>
            </a:prstGeom>
          </p:spPr>
        </p:pic>
        <p:sp>
          <p:nvSpPr>
            <p:cNvPr id="18" name="文字方塊 17">
              <a:extLst>
                <a:ext uri="{FF2B5EF4-FFF2-40B4-BE49-F238E27FC236}">
                  <a16:creationId xmlns:a16="http://schemas.microsoft.com/office/drawing/2014/main" id="{969AF492-C009-5922-A912-9DDE8672A8E6}"/>
                </a:ext>
              </a:extLst>
            </p:cNvPr>
            <p:cNvSpPr txBox="1"/>
            <p:nvPr/>
          </p:nvSpPr>
          <p:spPr>
            <a:xfrm>
              <a:off x="2801968" y="4654453"/>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724019"/>
                  </a:solidFill>
                  <a:effectLst/>
                  <a:uLnTx/>
                  <a:uFillTx/>
                  <a:latin typeface="Arial"/>
                  <a:cs typeface="Arial"/>
                  <a:sym typeface="Arial"/>
                </a:rPr>
                <a:t>正面</a:t>
              </a:r>
            </a:p>
          </p:txBody>
        </p:sp>
        <p:sp>
          <p:nvSpPr>
            <p:cNvPr id="19" name="文字方塊 18">
              <a:extLst>
                <a:ext uri="{FF2B5EF4-FFF2-40B4-BE49-F238E27FC236}">
                  <a16:creationId xmlns:a16="http://schemas.microsoft.com/office/drawing/2014/main" id="{DB8C8A7E-ED6D-785D-A2C5-335C90A39E04}"/>
                </a:ext>
              </a:extLst>
            </p:cNvPr>
            <p:cNvSpPr txBox="1"/>
            <p:nvPr/>
          </p:nvSpPr>
          <p:spPr>
            <a:xfrm>
              <a:off x="5252286" y="4654453"/>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724019"/>
                  </a:solidFill>
                  <a:effectLst/>
                  <a:uLnTx/>
                  <a:uFillTx/>
                  <a:latin typeface="Arial"/>
                  <a:cs typeface="Arial"/>
                  <a:sym typeface="Arial"/>
                </a:rPr>
                <a:t>正面</a:t>
              </a:r>
            </a:p>
          </p:txBody>
        </p:sp>
      </p:grpSp>
      <p:sp>
        <p:nvSpPr>
          <p:cNvPr id="21" name="矩形 20">
            <a:extLst>
              <a:ext uri="{FF2B5EF4-FFF2-40B4-BE49-F238E27FC236}">
                <a16:creationId xmlns:a16="http://schemas.microsoft.com/office/drawing/2014/main" id="{40813E3C-55A2-E0AE-1F13-851A359A53D9}"/>
              </a:ext>
            </a:extLst>
          </p:cNvPr>
          <p:cNvSpPr/>
          <p:nvPr/>
        </p:nvSpPr>
        <p:spPr>
          <a:xfrm>
            <a:off x="1195532" y="2428126"/>
            <a:ext cx="498643" cy="4443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
        <p:nvSpPr>
          <p:cNvPr id="22" name="矩形 21">
            <a:extLst>
              <a:ext uri="{FF2B5EF4-FFF2-40B4-BE49-F238E27FC236}">
                <a16:creationId xmlns:a16="http://schemas.microsoft.com/office/drawing/2014/main" id="{35A648CE-CF2B-C29B-6BAF-C3A32A94583F}"/>
              </a:ext>
            </a:extLst>
          </p:cNvPr>
          <p:cNvSpPr/>
          <p:nvPr/>
        </p:nvSpPr>
        <p:spPr>
          <a:xfrm>
            <a:off x="3442335" y="2872509"/>
            <a:ext cx="398810" cy="3861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
        <p:nvSpPr>
          <p:cNvPr id="7" name="標題 1">
            <a:extLst>
              <a:ext uri="{FF2B5EF4-FFF2-40B4-BE49-F238E27FC236}">
                <a16:creationId xmlns:a16="http://schemas.microsoft.com/office/drawing/2014/main" id="{02C8F8D3-E550-1792-24F7-1B828167006D}"/>
              </a:ext>
            </a:extLst>
          </p:cNvPr>
          <p:cNvSpPr txBox="1">
            <a:spLocks/>
          </p:cNvSpPr>
          <p:nvPr/>
        </p:nvSpPr>
        <p:spPr>
          <a:xfrm>
            <a:off x="4677508" y="347781"/>
            <a:ext cx="4276577" cy="48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Secular One"/>
              <a:buNone/>
              <a:defRPr sz="3300" b="1" i="0" u="none" strike="noStrike" cap="none">
                <a:solidFill>
                  <a:schemeClr val="dk1"/>
                </a:solidFill>
                <a:latin typeface="Secular One"/>
                <a:ea typeface="Secular One"/>
                <a:cs typeface="Secular One"/>
                <a:sym typeface="Secular On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223749"/>
              </a:buClr>
              <a:buSzPts val="3300"/>
              <a:buFont typeface="Secular One"/>
              <a:buNone/>
              <a:tabLst/>
              <a:defRPr/>
            </a:pPr>
            <a:r>
              <a:rPr kumimoji="0" lang="zh-TW" altLang="en-US" sz="4400" b="1" i="0" u="none" strike="noStrike" kern="0" cap="none" spc="0" normalizeH="0" baseline="0" noProof="0" dirty="0">
                <a:ln>
                  <a:noFill/>
                </a:ln>
                <a:solidFill>
                  <a:srgbClr val="002060"/>
                </a:solidFill>
                <a:effectLst>
                  <a:outerShdw blurRad="50800" dist="38100" dir="2700000" algn="tl" rotWithShape="0">
                    <a:prstClr val="black">
                      <a:alpha val="40000"/>
                    </a:prstClr>
                  </a:outerShdw>
                </a:effectLst>
                <a:uLnTx/>
                <a:uFillTx/>
                <a:latin typeface="Tw Cen MT Condensed Extra Bold" panose="020B0803020202020204" pitchFamily="34" charset="0"/>
                <a:ea typeface="微軟正黑體" panose="020B0604030504040204" pitchFamily="34" charset="-120"/>
                <a:cs typeface="Ebrima" panose="02000000000000000000" pitchFamily="2" charset="0"/>
                <a:sym typeface="Bungee"/>
              </a:rPr>
              <a:t>遙控器</a:t>
            </a:r>
            <a:r>
              <a:rPr kumimoji="0" lang="en-US" altLang="zh-TW" sz="4400" b="1" i="0" u="none" strike="noStrike" kern="0" cap="none" spc="0" normalizeH="0" baseline="0" noProof="0" dirty="0">
                <a:ln>
                  <a:noFill/>
                </a:ln>
                <a:solidFill>
                  <a:srgbClr val="002060"/>
                </a:solidFill>
                <a:effectLst>
                  <a:outerShdw blurRad="50800" dist="38100" dir="2700000" algn="tl" rotWithShape="0">
                    <a:prstClr val="black">
                      <a:alpha val="40000"/>
                    </a:prstClr>
                  </a:outerShdw>
                </a:effectLst>
                <a:uLnTx/>
                <a:uFillTx/>
                <a:latin typeface="Tw Cen MT Condensed Extra Bold" panose="020B0803020202020204" pitchFamily="34" charset="0"/>
                <a:ea typeface="微軟正黑體" panose="020B0604030504040204" pitchFamily="34" charset="-120"/>
                <a:cs typeface="Ebrima" panose="02000000000000000000" pitchFamily="2" charset="0"/>
                <a:sym typeface="Bungee"/>
              </a:rPr>
              <a:t>(</a:t>
            </a:r>
            <a:r>
              <a:rPr kumimoji="0" lang="zh-TW" altLang="en-US" sz="4400" b="1" i="0" u="none" strike="noStrike" kern="0" cap="none" spc="0" normalizeH="0" baseline="0" noProof="0" dirty="0">
                <a:ln>
                  <a:noFill/>
                </a:ln>
                <a:solidFill>
                  <a:srgbClr val="002060"/>
                </a:solidFill>
                <a:effectLst>
                  <a:outerShdw blurRad="50800" dist="38100" dir="2700000" algn="tl" rotWithShape="0">
                    <a:prstClr val="black">
                      <a:alpha val="40000"/>
                    </a:prstClr>
                  </a:outerShdw>
                </a:effectLst>
                <a:uLnTx/>
                <a:uFillTx/>
                <a:latin typeface="Tw Cen MT Condensed Extra Bold" panose="020B0803020202020204" pitchFamily="34" charset="0"/>
                <a:ea typeface="微軟正黑體" panose="020B0604030504040204" pitchFamily="34" charset="-120"/>
                <a:cs typeface="Ebrima" panose="02000000000000000000" pitchFamily="2" charset="0"/>
                <a:sym typeface="Bungee"/>
              </a:rPr>
              <a:t>萬士益</a:t>
            </a:r>
            <a:r>
              <a:rPr kumimoji="0" lang="en-US" altLang="zh-TW" sz="4400" b="1" i="0" u="none" strike="noStrike" kern="0" cap="none" spc="0" normalizeH="0" baseline="0" noProof="0" dirty="0">
                <a:ln>
                  <a:noFill/>
                </a:ln>
                <a:solidFill>
                  <a:srgbClr val="002060"/>
                </a:solidFill>
                <a:effectLst>
                  <a:outerShdw blurRad="50800" dist="38100" dir="2700000" algn="tl" rotWithShape="0">
                    <a:prstClr val="black">
                      <a:alpha val="40000"/>
                    </a:prstClr>
                  </a:outerShdw>
                </a:effectLst>
                <a:uLnTx/>
                <a:uFillTx/>
                <a:latin typeface="Tw Cen MT Condensed Extra Bold" panose="020B0803020202020204" pitchFamily="34" charset="0"/>
                <a:ea typeface="微軟正黑體" panose="020B0604030504040204" pitchFamily="34" charset="-120"/>
                <a:cs typeface="Ebrima" panose="02000000000000000000" pitchFamily="2" charset="0"/>
                <a:sym typeface="Bungee"/>
              </a:rPr>
              <a:t>)</a:t>
            </a:r>
            <a:endParaRPr kumimoji="0" lang="zh-TW" altLang="en-US" sz="4400" b="1" i="0" u="none" strike="noStrike" kern="0" cap="none" spc="0" normalizeH="0" baseline="0" noProof="0" dirty="0">
              <a:ln>
                <a:noFill/>
              </a:ln>
              <a:solidFill>
                <a:srgbClr val="002060"/>
              </a:solidFill>
              <a:effectLst>
                <a:outerShdw blurRad="50800" dist="38100" dir="2700000" algn="tl" rotWithShape="0">
                  <a:prstClr val="black">
                    <a:alpha val="40000"/>
                  </a:prstClr>
                </a:outerShdw>
              </a:effectLst>
              <a:uLnTx/>
              <a:uFillTx/>
              <a:latin typeface="Tw Cen MT Condensed Extra Bold" panose="020B0803020202020204" pitchFamily="34" charset="0"/>
              <a:ea typeface="微軟正黑體" panose="020B0604030504040204" pitchFamily="34" charset="-120"/>
              <a:cs typeface="Ebrima" panose="02000000000000000000" pitchFamily="2" charset="0"/>
              <a:sym typeface="Bungee"/>
            </a:endParaRPr>
          </a:p>
        </p:txBody>
      </p:sp>
      <p:pic>
        <p:nvPicPr>
          <p:cNvPr id="9" name="圖片 8" descr="一張含有 文字, 監視器, 室內, 電子 的圖片&#10;&#10;自動產生的描述">
            <a:extLst>
              <a:ext uri="{FF2B5EF4-FFF2-40B4-BE49-F238E27FC236}">
                <a16:creationId xmlns:a16="http://schemas.microsoft.com/office/drawing/2014/main" id="{2C9A9AC7-6863-C983-982E-447BB62D55C7}"/>
              </a:ext>
            </a:extLst>
          </p:cNvPr>
          <p:cNvPicPr>
            <a:picLocks noChangeAspect="1"/>
          </p:cNvPicPr>
          <p:nvPr/>
        </p:nvPicPr>
        <p:blipFill rotWithShape="1">
          <a:blip r:embed="rId4"/>
          <a:srcRect l="22162" t="11295" r="24974" b="1526"/>
          <a:stretch/>
        </p:blipFill>
        <p:spPr>
          <a:xfrm>
            <a:off x="5848884" y="989430"/>
            <a:ext cx="1625194" cy="3575199"/>
          </a:xfrm>
          <a:prstGeom prst="rect">
            <a:avLst/>
          </a:prstGeom>
        </p:spPr>
      </p:pic>
      <p:sp>
        <p:nvSpPr>
          <p:cNvPr id="11" name="矩形 10">
            <a:extLst>
              <a:ext uri="{FF2B5EF4-FFF2-40B4-BE49-F238E27FC236}">
                <a16:creationId xmlns:a16="http://schemas.microsoft.com/office/drawing/2014/main" id="{2E77C91E-1DF2-ACCF-0F75-99B6DCB738AB}"/>
              </a:ext>
            </a:extLst>
          </p:cNvPr>
          <p:cNvSpPr/>
          <p:nvPr/>
        </p:nvSpPr>
        <p:spPr>
          <a:xfrm>
            <a:off x="6040700" y="2576342"/>
            <a:ext cx="381025" cy="29616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2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Tree>
    <p:extLst>
      <p:ext uri="{BB962C8B-B14F-4D97-AF65-F5344CB8AC3E}">
        <p14:creationId xmlns:p14="http://schemas.microsoft.com/office/powerpoint/2010/main" val="14259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9382F1E6-F0BC-CA23-012A-DBC7809EBA20}"/>
              </a:ext>
            </a:extLst>
          </p:cNvPr>
          <p:cNvSpPr/>
          <p:nvPr/>
        </p:nvSpPr>
        <p:spPr>
          <a:xfrm>
            <a:off x="3486456" y="2541166"/>
            <a:ext cx="1610910" cy="64633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
        <p:nvSpPr>
          <p:cNvPr id="25" name="文字方塊 24">
            <a:extLst>
              <a:ext uri="{FF2B5EF4-FFF2-40B4-BE49-F238E27FC236}">
                <a16:creationId xmlns:a16="http://schemas.microsoft.com/office/drawing/2014/main" id="{B95BEB7A-2AAD-0E9E-7E5F-A221AE9610D1}"/>
              </a:ext>
            </a:extLst>
          </p:cNvPr>
          <p:cNvSpPr txBox="1"/>
          <p:nvPr/>
        </p:nvSpPr>
        <p:spPr>
          <a:xfrm>
            <a:off x="3390163" y="2521278"/>
            <a:ext cx="180349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00B0F0"/>
                </a:solidFill>
                <a:effectLst/>
                <a:uLnTx/>
                <a:uFillTx/>
                <a:latin typeface="Arial"/>
                <a:cs typeface="Arial"/>
                <a:sym typeface="Poppins"/>
              </a:rPr>
              <a:t>使用針插入小孔</a:t>
            </a:r>
            <a:endParaRPr kumimoji="0" lang="en-US" altLang="zh-TW" sz="1800" b="1" i="0" u="none" strike="noStrike" kern="0" cap="none" spc="0" normalizeH="0" baseline="0" noProof="0" dirty="0">
              <a:ln>
                <a:noFill/>
              </a:ln>
              <a:solidFill>
                <a:srgbClr val="00B0F0"/>
              </a:solidFill>
              <a:effectLst/>
              <a:uLnTx/>
              <a:uFillTx/>
              <a:latin typeface="Arial"/>
              <a:cs typeface="Arial"/>
              <a:sym typeface="Poppi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00B0F0"/>
                </a:solidFill>
                <a:effectLst/>
                <a:uLnTx/>
                <a:uFillTx/>
                <a:latin typeface="Arial"/>
                <a:cs typeface="Arial"/>
                <a:sym typeface="Poppins"/>
              </a:rPr>
              <a:t>以改變型號設定</a:t>
            </a:r>
          </a:p>
        </p:txBody>
      </p:sp>
      <p:sp>
        <p:nvSpPr>
          <p:cNvPr id="2" name="標題 1">
            <a:extLst>
              <a:ext uri="{FF2B5EF4-FFF2-40B4-BE49-F238E27FC236}">
                <a16:creationId xmlns:a16="http://schemas.microsoft.com/office/drawing/2014/main" id="{56533DCE-AF9B-6ECE-AF1F-1E951DA6EDA9}"/>
              </a:ext>
            </a:extLst>
          </p:cNvPr>
          <p:cNvSpPr>
            <a:spLocks noGrp="1"/>
          </p:cNvSpPr>
          <p:nvPr>
            <p:ph type="ctrTitle"/>
          </p:nvPr>
        </p:nvSpPr>
        <p:spPr/>
        <p:txBody>
          <a:bodyPr/>
          <a:lstStyle/>
          <a:p>
            <a:r>
              <a:rPr lang="zh-TW" altLang="en-US" sz="4400" b="1" dirty="0">
                <a:solidFill>
                  <a:srgbClr val="002060"/>
                </a:solidFill>
                <a:effectLst>
                  <a:outerShdw blurRad="50800" dist="38100" dir="2700000" algn="tl" rotWithShape="0">
                    <a:prstClr val="black">
                      <a:alpha val="40000"/>
                    </a:prstClr>
                  </a:outerShdw>
                </a:effectLst>
                <a:latin typeface="Tw Cen MT Condensed Extra Bold" panose="020B0803020202020204" pitchFamily="34" charset="0"/>
                <a:ea typeface="微軟正黑體" panose="020B0604030504040204" pitchFamily="34" charset="-120"/>
                <a:cs typeface="Ebrima" panose="02000000000000000000" pitchFamily="2" charset="0"/>
              </a:rPr>
              <a:t>遙控器</a:t>
            </a:r>
            <a:r>
              <a:rPr lang="en-US" altLang="zh-TW" sz="4400" b="1" dirty="0">
                <a:solidFill>
                  <a:srgbClr val="002060"/>
                </a:solidFill>
                <a:effectLst>
                  <a:outerShdw blurRad="50800" dist="38100" dir="2700000" algn="tl" rotWithShape="0">
                    <a:prstClr val="black">
                      <a:alpha val="40000"/>
                    </a:prstClr>
                  </a:outerShdw>
                </a:effectLst>
                <a:latin typeface="Tw Cen MT Condensed Extra Bold" panose="020B0803020202020204" pitchFamily="34" charset="0"/>
                <a:ea typeface="微軟正黑體" panose="020B0604030504040204" pitchFamily="34" charset="-120"/>
                <a:cs typeface="Ebrima" panose="02000000000000000000" pitchFamily="2" charset="0"/>
              </a:rPr>
              <a:t>(</a:t>
            </a:r>
            <a:r>
              <a:rPr lang="zh-TW" altLang="en-US" sz="4400" b="1" dirty="0">
                <a:solidFill>
                  <a:srgbClr val="002060"/>
                </a:solidFill>
                <a:effectLst>
                  <a:outerShdw blurRad="50800" dist="38100" dir="2700000" algn="tl" rotWithShape="0">
                    <a:prstClr val="black">
                      <a:alpha val="40000"/>
                    </a:prstClr>
                  </a:outerShdw>
                </a:effectLst>
                <a:latin typeface="Tw Cen MT Condensed Extra Bold" panose="020B0803020202020204" pitchFamily="34" charset="0"/>
                <a:ea typeface="微軟正黑體" panose="020B0604030504040204" pitchFamily="34" charset="-120"/>
                <a:cs typeface="Ebrima" panose="02000000000000000000" pitchFamily="2" charset="0"/>
              </a:rPr>
              <a:t>萬用型</a:t>
            </a:r>
            <a:r>
              <a:rPr lang="en-US" altLang="zh-TW" sz="4400" b="1" dirty="0">
                <a:solidFill>
                  <a:srgbClr val="002060"/>
                </a:solidFill>
                <a:effectLst>
                  <a:outerShdw blurRad="50800" dist="38100" dir="2700000" algn="tl" rotWithShape="0">
                    <a:prstClr val="black">
                      <a:alpha val="40000"/>
                    </a:prstClr>
                  </a:outerShdw>
                </a:effectLst>
                <a:latin typeface="Tw Cen MT Condensed Extra Bold" panose="020B0803020202020204" pitchFamily="34" charset="0"/>
                <a:ea typeface="微軟正黑體" panose="020B0604030504040204" pitchFamily="34" charset="-120"/>
                <a:cs typeface="Ebrima" panose="02000000000000000000" pitchFamily="2" charset="0"/>
              </a:rPr>
              <a:t>)</a:t>
            </a:r>
            <a:endParaRPr lang="zh-TW" altLang="en-US" sz="4400" b="1" dirty="0">
              <a:solidFill>
                <a:srgbClr val="002060"/>
              </a:solidFill>
              <a:effectLst>
                <a:outerShdw blurRad="50800" dist="38100" dir="2700000" algn="tl" rotWithShape="0">
                  <a:prstClr val="black">
                    <a:alpha val="40000"/>
                  </a:prstClr>
                </a:outerShdw>
              </a:effectLst>
              <a:latin typeface="Tw Cen MT Condensed Extra Bold" panose="020B0803020202020204" pitchFamily="34" charset="0"/>
              <a:ea typeface="微軟正黑體" panose="020B0604030504040204" pitchFamily="34" charset="-120"/>
              <a:cs typeface="Ebrima" panose="02000000000000000000" pitchFamily="2" charset="0"/>
            </a:endParaRPr>
          </a:p>
        </p:txBody>
      </p:sp>
      <p:grpSp>
        <p:nvGrpSpPr>
          <p:cNvPr id="4" name="群組 3">
            <a:extLst>
              <a:ext uri="{FF2B5EF4-FFF2-40B4-BE49-F238E27FC236}">
                <a16:creationId xmlns:a16="http://schemas.microsoft.com/office/drawing/2014/main" id="{3E29FEF8-E550-2CC4-A740-FE75F5D2EFEE}"/>
              </a:ext>
            </a:extLst>
          </p:cNvPr>
          <p:cNvGrpSpPr/>
          <p:nvPr/>
        </p:nvGrpSpPr>
        <p:grpSpPr>
          <a:xfrm>
            <a:off x="514350" y="1106104"/>
            <a:ext cx="7841859" cy="3939709"/>
            <a:chOff x="720000" y="1084076"/>
            <a:chExt cx="7197417" cy="3939709"/>
          </a:xfrm>
        </p:grpSpPr>
        <p:sp>
          <p:nvSpPr>
            <p:cNvPr id="14" name="文字方塊 13">
              <a:extLst>
                <a:ext uri="{FF2B5EF4-FFF2-40B4-BE49-F238E27FC236}">
                  <a16:creationId xmlns:a16="http://schemas.microsoft.com/office/drawing/2014/main" id="{E5AEF1D3-4F91-E7F9-753D-49E4F0090444}"/>
                </a:ext>
              </a:extLst>
            </p:cNvPr>
            <p:cNvSpPr txBox="1"/>
            <p:nvPr/>
          </p:nvSpPr>
          <p:spPr>
            <a:xfrm>
              <a:off x="1140333" y="4654453"/>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724019"/>
                  </a:solidFill>
                  <a:effectLst/>
                  <a:uLnTx/>
                  <a:uFillTx/>
                  <a:latin typeface="Arial"/>
                  <a:cs typeface="Arial"/>
                  <a:sym typeface="Arial"/>
                </a:rPr>
                <a:t>正面</a:t>
              </a:r>
            </a:p>
          </p:txBody>
        </p:sp>
        <p:sp>
          <p:nvSpPr>
            <p:cNvPr id="18" name="文字方塊 17">
              <a:extLst>
                <a:ext uri="{FF2B5EF4-FFF2-40B4-BE49-F238E27FC236}">
                  <a16:creationId xmlns:a16="http://schemas.microsoft.com/office/drawing/2014/main" id="{969AF492-C009-5922-A912-9DDE8672A8E6}"/>
                </a:ext>
              </a:extLst>
            </p:cNvPr>
            <p:cNvSpPr txBox="1"/>
            <p:nvPr/>
          </p:nvSpPr>
          <p:spPr>
            <a:xfrm>
              <a:off x="2390108" y="4654453"/>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724019"/>
                  </a:solidFill>
                  <a:effectLst/>
                  <a:uLnTx/>
                  <a:uFillTx/>
                  <a:latin typeface="Arial"/>
                  <a:cs typeface="Arial"/>
                  <a:sym typeface="Arial"/>
                </a:rPr>
                <a:t>背面</a:t>
              </a:r>
            </a:p>
          </p:txBody>
        </p:sp>
        <p:sp>
          <p:nvSpPr>
            <p:cNvPr id="19" name="文字方塊 18">
              <a:extLst>
                <a:ext uri="{FF2B5EF4-FFF2-40B4-BE49-F238E27FC236}">
                  <a16:creationId xmlns:a16="http://schemas.microsoft.com/office/drawing/2014/main" id="{DB8C8A7E-ED6D-785D-A2C5-335C90A39E04}"/>
                </a:ext>
              </a:extLst>
            </p:cNvPr>
            <p:cNvSpPr txBox="1"/>
            <p:nvPr/>
          </p:nvSpPr>
          <p:spPr>
            <a:xfrm>
              <a:off x="5327006" y="4654453"/>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724019"/>
                  </a:solidFill>
                  <a:effectLst/>
                  <a:uLnTx/>
                  <a:uFillTx/>
                  <a:latin typeface="Arial"/>
                  <a:cs typeface="Arial"/>
                  <a:sym typeface="Arial"/>
                </a:rPr>
                <a:t>正面</a:t>
              </a:r>
            </a:p>
          </p:txBody>
        </p:sp>
        <p:sp>
          <p:nvSpPr>
            <p:cNvPr id="20" name="文字方塊 19">
              <a:extLst>
                <a:ext uri="{FF2B5EF4-FFF2-40B4-BE49-F238E27FC236}">
                  <a16:creationId xmlns:a16="http://schemas.microsoft.com/office/drawing/2014/main" id="{B8E9B1B3-9058-05A0-9739-F5BE400BD487}"/>
                </a:ext>
              </a:extLst>
            </p:cNvPr>
            <p:cNvSpPr txBox="1"/>
            <p:nvPr/>
          </p:nvSpPr>
          <p:spPr>
            <a:xfrm>
              <a:off x="6775079" y="4654453"/>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724019"/>
                  </a:solidFill>
                  <a:effectLst/>
                  <a:uLnTx/>
                  <a:uFillTx/>
                  <a:latin typeface="Arial"/>
                  <a:cs typeface="Arial"/>
                  <a:sym typeface="Arial"/>
                </a:rPr>
                <a:t>背面</a:t>
              </a:r>
            </a:p>
          </p:txBody>
        </p:sp>
        <p:pic>
          <p:nvPicPr>
            <p:cNvPr id="5" name="圖片 4" descr="一張含有 文字, 電子用品 的圖片&#10;&#10;自動產生的描述">
              <a:extLst>
                <a:ext uri="{FF2B5EF4-FFF2-40B4-BE49-F238E27FC236}">
                  <a16:creationId xmlns:a16="http://schemas.microsoft.com/office/drawing/2014/main" id="{7E68C337-852A-C5C7-CFA0-1DCB137321C9}"/>
                </a:ext>
              </a:extLst>
            </p:cNvPr>
            <p:cNvPicPr>
              <a:picLocks noChangeAspect="1"/>
            </p:cNvPicPr>
            <p:nvPr/>
          </p:nvPicPr>
          <p:blipFill>
            <a:blip r:embed="rId2"/>
            <a:stretch>
              <a:fillRect/>
            </a:stretch>
          </p:blipFill>
          <p:spPr>
            <a:xfrm>
              <a:off x="720000" y="1104500"/>
              <a:ext cx="1265023" cy="3504000"/>
            </a:xfrm>
            <a:prstGeom prst="rect">
              <a:avLst/>
            </a:prstGeom>
          </p:spPr>
        </p:pic>
        <p:pic>
          <p:nvPicPr>
            <p:cNvPr id="9" name="圖片 8" descr="一張含有 文字, 電子用品, 裝置, 儀錶 的圖片&#10;&#10;自動產生的描述">
              <a:extLst>
                <a:ext uri="{FF2B5EF4-FFF2-40B4-BE49-F238E27FC236}">
                  <a16:creationId xmlns:a16="http://schemas.microsoft.com/office/drawing/2014/main" id="{A5740BCC-8495-EDF1-FA09-2A081E27E9EF}"/>
                </a:ext>
              </a:extLst>
            </p:cNvPr>
            <p:cNvPicPr>
              <a:picLocks noChangeAspect="1"/>
            </p:cNvPicPr>
            <p:nvPr/>
          </p:nvPicPr>
          <p:blipFill>
            <a:blip r:embed="rId3"/>
            <a:stretch>
              <a:fillRect/>
            </a:stretch>
          </p:blipFill>
          <p:spPr>
            <a:xfrm>
              <a:off x="2118344" y="1104500"/>
              <a:ext cx="1189861" cy="3504000"/>
            </a:xfrm>
            <a:prstGeom prst="rect">
              <a:avLst/>
            </a:prstGeom>
          </p:spPr>
        </p:pic>
        <p:pic>
          <p:nvPicPr>
            <p:cNvPr id="12" name="圖片 11">
              <a:extLst>
                <a:ext uri="{FF2B5EF4-FFF2-40B4-BE49-F238E27FC236}">
                  <a16:creationId xmlns:a16="http://schemas.microsoft.com/office/drawing/2014/main" id="{CCD4E914-BA4B-C989-F5DF-EF9E595036FE}"/>
                </a:ext>
              </a:extLst>
            </p:cNvPr>
            <p:cNvPicPr>
              <a:picLocks noChangeAspect="1"/>
            </p:cNvPicPr>
            <p:nvPr/>
          </p:nvPicPr>
          <p:blipFill>
            <a:blip r:embed="rId4"/>
            <a:stretch>
              <a:fillRect/>
            </a:stretch>
          </p:blipFill>
          <p:spPr>
            <a:xfrm>
              <a:off x="5006409" y="1084076"/>
              <a:ext cx="1432378" cy="3504000"/>
            </a:xfrm>
            <a:prstGeom prst="rect">
              <a:avLst/>
            </a:prstGeom>
          </p:spPr>
        </p:pic>
        <p:pic>
          <p:nvPicPr>
            <p:cNvPr id="15" name="圖片 14" descr="一張含有 文字 的圖片&#10;&#10;自動產生的描述">
              <a:extLst>
                <a:ext uri="{FF2B5EF4-FFF2-40B4-BE49-F238E27FC236}">
                  <a16:creationId xmlns:a16="http://schemas.microsoft.com/office/drawing/2014/main" id="{0684EBFF-960D-D1B2-1ED4-AB3545DE216C}"/>
                </a:ext>
              </a:extLst>
            </p:cNvPr>
            <p:cNvPicPr>
              <a:picLocks noChangeAspect="1"/>
            </p:cNvPicPr>
            <p:nvPr/>
          </p:nvPicPr>
          <p:blipFill>
            <a:blip r:embed="rId5"/>
            <a:stretch>
              <a:fillRect/>
            </a:stretch>
          </p:blipFill>
          <p:spPr>
            <a:xfrm>
              <a:off x="6536702" y="1104500"/>
              <a:ext cx="1380715" cy="3504000"/>
            </a:xfrm>
            <a:prstGeom prst="rect">
              <a:avLst/>
            </a:prstGeom>
          </p:spPr>
        </p:pic>
      </p:grpSp>
      <p:sp>
        <p:nvSpPr>
          <p:cNvPr id="21" name="矩形 20">
            <a:extLst>
              <a:ext uri="{FF2B5EF4-FFF2-40B4-BE49-F238E27FC236}">
                <a16:creationId xmlns:a16="http://schemas.microsoft.com/office/drawing/2014/main" id="{995EFC12-EB3A-D094-94F7-E185046729A2}"/>
              </a:ext>
            </a:extLst>
          </p:cNvPr>
          <p:cNvSpPr/>
          <p:nvPr/>
        </p:nvSpPr>
        <p:spPr>
          <a:xfrm>
            <a:off x="614127" y="2386145"/>
            <a:ext cx="498643" cy="4192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
        <p:nvSpPr>
          <p:cNvPr id="22" name="矩形 21">
            <a:extLst>
              <a:ext uri="{FF2B5EF4-FFF2-40B4-BE49-F238E27FC236}">
                <a16:creationId xmlns:a16="http://schemas.microsoft.com/office/drawing/2014/main" id="{0130A01C-7E75-216D-164F-FB3D0CD664EC}"/>
              </a:ext>
            </a:extLst>
          </p:cNvPr>
          <p:cNvSpPr/>
          <p:nvPr/>
        </p:nvSpPr>
        <p:spPr>
          <a:xfrm>
            <a:off x="5410211" y="2891225"/>
            <a:ext cx="395463" cy="339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grpSp>
        <p:nvGrpSpPr>
          <p:cNvPr id="6" name="群組 5">
            <a:extLst>
              <a:ext uri="{FF2B5EF4-FFF2-40B4-BE49-F238E27FC236}">
                <a16:creationId xmlns:a16="http://schemas.microsoft.com/office/drawing/2014/main" id="{8B881F67-9DBF-4EFF-C045-B4A7445F000D}"/>
              </a:ext>
            </a:extLst>
          </p:cNvPr>
          <p:cNvGrpSpPr/>
          <p:nvPr/>
        </p:nvGrpSpPr>
        <p:grpSpPr>
          <a:xfrm>
            <a:off x="2582775" y="3750077"/>
            <a:ext cx="3283302" cy="657290"/>
            <a:chOff x="2754667" y="3781167"/>
            <a:chExt cx="3283302" cy="657290"/>
          </a:xfrm>
        </p:grpSpPr>
        <p:sp>
          <p:nvSpPr>
            <p:cNvPr id="29" name="矩形 28">
              <a:extLst>
                <a:ext uri="{FF2B5EF4-FFF2-40B4-BE49-F238E27FC236}">
                  <a16:creationId xmlns:a16="http://schemas.microsoft.com/office/drawing/2014/main" id="{3610434E-85D3-A0B6-A161-A899B258CAEA}"/>
                </a:ext>
              </a:extLst>
            </p:cNvPr>
            <p:cNvSpPr/>
            <p:nvPr/>
          </p:nvSpPr>
          <p:spPr>
            <a:xfrm>
              <a:off x="2802640" y="3792126"/>
              <a:ext cx="3117393" cy="64633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
          <p:nvSpPr>
            <p:cNvPr id="13" name="文字方塊 12">
              <a:extLst>
                <a:ext uri="{FF2B5EF4-FFF2-40B4-BE49-F238E27FC236}">
                  <a16:creationId xmlns:a16="http://schemas.microsoft.com/office/drawing/2014/main" id="{78704702-2AE9-4EA0-0B5B-C09D23C21924}"/>
                </a:ext>
              </a:extLst>
            </p:cNvPr>
            <p:cNvSpPr txBox="1"/>
            <p:nvPr/>
          </p:nvSpPr>
          <p:spPr>
            <a:xfrm>
              <a:off x="2754667" y="3781167"/>
              <a:ext cx="328330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724019"/>
                  </a:solidFill>
                  <a:effectLst/>
                  <a:uLnTx/>
                  <a:uFillTx/>
                  <a:latin typeface="Arial"/>
                  <a:cs typeface="Arial"/>
                  <a:sym typeface="Poppins"/>
                </a:rPr>
                <a:t>請確認廠牌設定是否正確，</a:t>
              </a:r>
              <a:endParaRPr kumimoji="0" lang="en-US" altLang="zh-TW" sz="1800" b="1" i="0" u="none" strike="noStrike" kern="0" cap="none" spc="0" normalizeH="0" baseline="0" noProof="0" dirty="0">
                <a:ln>
                  <a:noFill/>
                </a:ln>
                <a:solidFill>
                  <a:srgbClr val="724019"/>
                </a:solidFill>
                <a:effectLst/>
                <a:uLnTx/>
                <a:uFillTx/>
                <a:latin typeface="Arial"/>
                <a:cs typeface="Arial"/>
                <a:sym typeface="Poppins"/>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724019"/>
                  </a:solidFill>
                  <a:effectLst/>
                  <a:uLnTx/>
                  <a:uFillTx/>
                  <a:latin typeface="Arial"/>
                  <a:cs typeface="Arial"/>
                  <a:sym typeface="Poppins"/>
                </a:rPr>
                <a:t>代號：</a:t>
              </a:r>
              <a:r>
                <a:rPr kumimoji="0" lang="zh-TW" altLang="en-US" sz="1800" b="1" i="0" u="none" strike="noStrike" kern="0" cap="none" spc="0" normalizeH="0" baseline="0" noProof="0" dirty="0">
                  <a:ln>
                    <a:noFill/>
                  </a:ln>
                  <a:solidFill>
                    <a:srgbClr val="FF0000"/>
                  </a:solidFill>
                  <a:effectLst/>
                  <a:uLnTx/>
                  <a:uFillTx/>
                  <a:latin typeface="Arial"/>
                  <a:cs typeface="Arial"/>
                  <a:sym typeface="Poppins"/>
                </a:rPr>
                <a:t>日立為</a:t>
              </a:r>
              <a:r>
                <a:rPr kumimoji="0" lang="en-US" altLang="zh-TW" sz="1800" b="1" i="0" u="none" strike="noStrike" kern="0" cap="none" spc="0" normalizeH="0" baseline="0" noProof="0" dirty="0">
                  <a:ln>
                    <a:noFill/>
                  </a:ln>
                  <a:solidFill>
                    <a:srgbClr val="FF0000"/>
                  </a:solidFill>
                  <a:effectLst/>
                  <a:uLnTx/>
                  <a:uFillTx/>
                  <a:latin typeface="Arial"/>
                  <a:cs typeface="Arial"/>
                  <a:sym typeface="Poppins"/>
                </a:rPr>
                <a:t>173</a:t>
              </a:r>
              <a:r>
                <a:rPr kumimoji="0" lang="zh-TW" altLang="en-US" sz="1800" b="1" i="0" u="none" strike="noStrike" kern="0" cap="none" spc="0" normalizeH="0" baseline="0" noProof="0" dirty="0">
                  <a:ln>
                    <a:noFill/>
                  </a:ln>
                  <a:solidFill>
                    <a:srgbClr val="FF0000"/>
                  </a:solidFill>
                  <a:effectLst/>
                  <a:uLnTx/>
                  <a:uFillTx/>
                  <a:latin typeface="Arial"/>
                  <a:cs typeface="Arial"/>
                  <a:sym typeface="Poppins"/>
                </a:rPr>
                <a:t>、大金為</a:t>
              </a:r>
              <a:r>
                <a:rPr kumimoji="0" lang="en-US" altLang="zh-TW" sz="1800" b="1" i="0" u="none" strike="noStrike" kern="0" cap="none" spc="0" normalizeH="0" baseline="0" noProof="0" dirty="0">
                  <a:ln>
                    <a:noFill/>
                  </a:ln>
                  <a:solidFill>
                    <a:srgbClr val="FF0000"/>
                  </a:solidFill>
                  <a:effectLst/>
                  <a:uLnTx/>
                  <a:uFillTx/>
                  <a:latin typeface="Arial"/>
                  <a:cs typeface="Arial"/>
                  <a:sym typeface="Poppins"/>
                </a:rPr>
                <a:t>068</a:t>
              </a:r>
              <a:endParaRPr kumimoji="0" lang="zh-TW" altLang="en-US" sz="1800" b="1" i="0" u="none" strike="noStrike" kern="0" cap="none" spc="0" normalizeH="0" baseline="0" noProof="0" dirty="0">
                <a:ln>
                  <a:noFill/>
                </a:ln>
                <a:solidFill>
                  <a:srgbClr val="FF0000"/>
                </a:solidFill>
                <a:effectLst/>
                <a:uLnTx/>
                <a:uFillTx/>
                <a:latin typeface="Arial"/>
                <a:cs typeface="Arial"/>
                <a:sym typeface="Poppins"/>
              </a:endParaRPr>
            </a:p>
          </p:txBody>
        </p:sp>
      </p:grpSp>
      <p:sp>
        <p:nvSpPr>
          <p:cNvPr id="3" name="橢圓 2">
            <a:extLst>
              <a:ext uri="{FF2B5EF4-FFF2-40B4-BE49-F238E27FC236}">
                <a16:creationId xmlns:a16="http://schemas.microsoft.com/office/drawing/2014/main" id="{DFBE2BD8-2121-4796-0A7A-19A09E0A79A7}"/>
              </a:ext>
            </a:extLst>
          </p:cNvPr>
          <p:cNvSpPr/>
          <p:nvPr/>
        </p:nvSpPr>
        <p:spPr>
          <a:xfrm>
            <a:off x="2524836" y="2245650"/>
            <a:ext cx="383679" cy="364881"/>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dirty="0">
              <a:ln>
                <a:noFill/>
              </a:ln>
              <a:solidFill>
                <a:srgbClr val="F3FFFD"/>
              </a:solidFill>
              <a:effectLst/>
              <a:uLnTx/>
              <a:uFillTx/>
              <a:latin typeface="Arial"/>
              <a:ea typeface="新細明體" panose="02020500000000000000" pitchFamily="18" charset="-120"/>
              <a:cs typeface="+mn-cs"/>
              <a:sym typeface="Arial"/>
            </a:endParaRPr>
          </a:p>
        </p:txBody>
      </p:sp>
      <p:sp>
        <p:nvSpPr>
          <p:cNvPr id="23" name="橢圓 22">
            <a:extLst>
              <a:ext uri="{FF2B5EF4-FFF2-40B4-BE49-F238E27FC236}">
                <a16:creationId xmlns:a16="http://schemas.microsoft.com/office/drawing/2014/main" id="{A41A826A-3FBF-3B56-F6C1-67ED5E6A4243}"/>
              </a:ext>
            </a:extLst>
          </p:cNvPr>
          <p:cNvSpPr/>
          <p:nvPr/>
        </p:nvSpPr>
        <p:spPr>
          <a:xfrm>
            <a:off x="7457433" y="2245650"/>
            <a:ext cx="383679" cy="364881"/>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dirty="0">
              <a:ln>
                <a:noFill/>
              </a:ln>
              <a:solidFill>
                <a:srgbClr val="F3FFFD"/>
              </a:solidFill>
              <a:effectLst/>
              <a:uLnTx/>
              <a:uFillTx/>
              <a:latin typeface="Arial"/>
              <a:ea typeface="新細明體" panose="02020500000000000000" pitchFamily="18" charset="-120"/>
              <a:cs typeface="+mn-cs"/>
              <a:sym typeface="Arial"/>
            </a:endParaRPr>
          </a:p>
        </p:txBody>
      </p:sp>
    </p:spTree>
    <p:extLst>
      <p:ext uri="{BB962C8B-B14F-4D97-AF65-F5344CB8AC3E}">
        <p14:creationId xmlns:p14="http://schemas.microsoft.com/office/powerpoint/2010/main" val="84942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2" presetClass="entr" presetSubtype="4"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1" grpId="0" animBg="1"/>
      <p:bldP spid="22" grpId="0" animBg="1"/>
      <p:bldP spid="3"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67F44A-8BE1-7CB8-F25B-85510C4C156F}"/>
              </a:ext>
            </a:extLst>
          </p:cNvPr>
          <p:cNvSpPr>
            <a:spLocks noGrp="1"/>
          </p:cNvSpPr>
          <p:nvPr>
            <p:ph type="ctrTitle"/>
          </p:nvPr>
        </p:nvSpPr>
        <p:spPr>
          <a:xfrm flipH="1">
            <a:off x="1541081" y="652228"/>
            <a:ext cx="6061834" cy="2068848"/>
          </a:xfrm>
        </p:spPr>
        <p:txBody>
          <a:bodyPr/>
          <a:lstStyle/>
          <a:p>
            <a:r>
              <a:rPr lang="zh-TW" altLang="en-US" sz="6600" b="1" dirty="0">
                <a:solidFill>
                  <a:srgbClr val="B47522"/>
                </a:solidFill>
              </a:rPr>
              <a:t>師長致詞</a:t>
            </a:r>
          </a:p>
        </p:txBody>
      </p:sp>
      <p:sp>
        <p:nvSpPr>
          <p:cNvPr id="3" name="副標題 2">
            <a:extLst>
              <a:ext uri="{FF2B5EF4-FFF2-40B4-BE49-F238E27FC236}">
                <a16:creationId xmlns:a16="http://schemas.microsoft.com/office/drawing/2014/main" id="{D9BE7480-3515-C116-4451-B5BEBA345DA9}"/>
              </a:ext>
            </a:extLst>
          </p:cNvPr>
          <p:cNvSpPr>
            <a:spLocks noGrp="1"/>
          </p:cNvSpPr>
          <p:nvPr>
            <p:ph type="subTitle" idx="1"/>
          </p:nvPr>
        </p:nvSpPr>
        <p:spPr>
          <a:xfrm>
            <a:off x="1004925" y="2245441"/>
            <a:ext cx="7086382" cy="1484057"/>
          </a:xfrm>
        </p:spPr>
        <p:txBody>
          <a:bodyPr>
            <a:normAutofit/>
          </a:bodyPr>
          <a:lstStyle/>
          <a:p>
            <a:r>
              <a:rPr lang="zh-TW" altLang="en-US" sz="8000" b="1" dirty="0">
                <a:solidFill>
                  <a:srgbClr val="002060"/>
                </a:solidFill>
                <a:effectLst>
                  <a:outerShdw blurRad="38100" dist="38100" dir="2700000" algn="tl">
                    <a:srgbClr val="000000">
                      <a:alpha val="43137"/>
                    </a:srgbClr>
                  </a:outerShdw>
                </a:effectLst>
                <a:latin typeface="Bahnschrift Light SemiCondensed" panose="020B0502040204020203" pitchFamily="34" charset="0"/>
                <a:cs typeface="Secular One"/>
                <a:sym typeface="Secular One"/>
              </a:rPr>
              <a:t>武士戎  學務長</a:t>
            </a:r>
          </a:p>
        </p:txBody>
      </p:sp>
    </p:spTree>
    <p:extLst>
      <p:ext uri="{BB962C8B-B14F-4D97-AF65-F5344CB8AC3E}">
        <p14:creationId xmlns:p14="http://schemas.microsoft.com/office/powerpoint/2010/main" val="3834046123"/>
      </p:ext>
    </p:extLst>
  </p:cSld>
  <p:clrMapOvr>
    <a:masterClrMapping/>
  </p:clrMapOvr>
  <p:transition spd="med">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6E3AEAE-5AC0-3271-F923-1E1C0BD4135D}"/>
              </a:ext>
            </a:extLst>
          </p:cNvPr>
          <p:cNvSpPr>
            <a:spLocks noGrp="1"/>
          </p:cNvSpPr>
          <p:nvPr>
            <p:ph type="ctrTitle"/>
          </p:nvPr>
        </p:nvSpPr>
        <p:spPr>
          <a:xfrm>
            <a:off x="5134025" y="725294"/>
            <a:ext cx="3163950" cy="795600"/>
          </a:xfrm>
        </p:spPr>
        <p:txBody>
          <a:bodyPr>
            <a:normAutofit/>
          </a:bodyPr>
          <a:lstStyle/>
          <a:p>
            <a:r>
              <a:rPr lang="en-US" altLang="zh-TW" sz="4400" b="1" dirty="0"/>
              <a:t>02</a:t>
            </a:r>
            <a:r>
              <a:rPr lang="zh-TW" altLang="en-US" sz="4400" b="1" dirty="0">
                <a:solidFill>
                  <a:srgbClr val="002060"/>
                </a:solidFill>
              </a:rPr>
              <a:t>環境衛生</a:t>
            </a:r>
            <a:endParaRPr lang="en-US" sz="4400" dirty="0"/>
          </a:p>
        </p:txBody>
      </p:sp>
      <p:sp>
        <p:nvSpPr>
          <p:cNvPr id="2" name="Subtitle 2">
            <a:extLst>
              <a:ext uri="{FF2B5EF4-FFF2-40B4-BE49-F238E27FC236}">
                <a16:creationId xmlns:a16="http://schemas.microsoft.com/office/drawing/2014/main" id="{6AAE4A2C-31E8-F174-5ACD-6AB3818583E1}"/>
              </a:ext>
            </a:extLst>
          </p:cNvPr>
          <p:cNvSpPr>
            <a:spLocks noGrp="1"/>
          </p:cNvSpPr>
          <p:nvPr>
            <p:ph type="body" idx="2"/>
          </p:nvPr>
        </p:nvSpPr>
        <p:spPr>
          <a:xfrm>
            <a:off x="5046388" y="1712469"/>
            <a:ext cx="3891237" cy="3341687"/>
          </a:xfrm>
        </p:spPr>
        <p:txBody>
          <a:bodyPr>
            <a:normAutofit/>
          </a:bodyPr>
          <a:lstStyle/>
          <a:p>
            <a:pPr marL="12700" indent="0" algn="l">
              <a:buNone/>
            </a:pPr>
            <a:r>
              <a:rPr lang="en-US" altLang="zh-TW" sz="2400" b="1" dirty="0"/>
              <a:t>1.</a:t>
            </a:r>
            <a:r>
              <a:rPr lang="zh-TW" altLang="en-US" sz="2400" b="1" dirty="0">
                <a:latin typeface="Microsoft YaHei UI" panose="020B0503020204020204" pitchFamily="34" charset="-122"/>
                <a:ea typeface="Microsoft YaHei UI" panose="020B0503020204020204" pitchFamily="34" charset="-122"/>
              </a:rPr>
              <a:t>垃圾處理</a:t>
            </a:r>
            <a:endParaRPr lang="en-US" altLang="zh-TW" sz="2400" b="1" dirty="0">
              <a:latin typeface="Microsoft YaHei UI" panose="020B0503020204020204" pitchFamily="34" charset="-122"/>
              <a:ea typeface="Microsoft YaHei UI" panose="020B0503020204020204" pitchFamily="34" charset="-122"/>
            </a:endParaRPr>
          </a:p>
          <a:p>
            <a:pPr algn="l"/>
            <a:endParaRPr lang="en-US" altLang="zh-TW" sz="2400" b="1" dirty="0"/>
          </a:p>
          <a:p>
            <a:pPr marL="12700" indent="0" algn="l">
              <a:buNone/>
            </a:pPr>
            <a:r>
              <a:rPr lang="en-US" altLang="zh-TW" sz="2400" b="1" dirty="0"/>
              <a:t>2.</a:t>
            </a:r>
            <a:r>
              <a:rPr lang="zh-TW" altLang="en-US" sz="2400" b="1" dirty="0">
                <a:latin typeface="Microsoft YaHei UI" panose="020B0503020204020204" pitchFamily="34" charset="-122"/>
                <a:ea typeface="Microsoft YaHei UI" panose="020B0503020204020204" pitchFamily="34" charset="-122"/>
              </a:rPr>
              <a:t>通風除溼</a:t>
            </a:r>
            <a:endParaRPr lang="en-US" altLang="zh-TW" sz="2400" b="1" dirty="0">
              <a:latin typeface="Microsoft YaHei UI" panose="020B0503020204020204" pitchFamily="34" charset="-122"/>
              <a:ea typeface="Microsoft YaHei UI" panose="020B0503020204020204" pitchFamily="34" charset="-122"/>
            </a:endParaRPr>
          </a:p>
          <a:p>
            <a:pPr algn="l"/>
            <a:endParaRPr lang="en-US" altLang="zh-TW" sz="2400" b="1" dirty="0"/>
          </a:p>
          <a:p>
            <a:pPr marL="12700" indent="0" algn="l">
              <a:buNone/>
            </a:pPr>
            <a:r>
              <a:rPr lang="en-US" altLang="zh-TW" sz="2400" b="1" dirty="0"/>
              <a:t>3.</a:t>
            </a:r>
            <a:r>
              <a:rPr lang="zh-TW" altLang="en-US" sz="2400" b="1" dirty="0">
                <a:latin typeface="Microsoft YaHei UI" panose="020B0503020204020204" pitchFamily="34" charset="-122"/>
                <a:ea typeface="Microsoft YaHei UI" panose="020B0503020204020204" pitchFamily="34" charset="-122"/>
              </a:rPr>
              <a:t>冰箱使用</a:t>
            </a:r>
            <a:endParaRPr lang="en-US" altLang="zh-TW" sz="2400" b="1" dirty="0">
              <a:latin typeface="Microsoft YaHei UI" panose="020B0503020204020204" pitchFamily="34" charset="-122"/>
              <a:ea typeface="Microsoft YaHei UI" panose="020B0503020204020204" pitchFamily="34" charset="-122"/>
            </a:endParaRPr>
          </a:p>
          <a:p>
            <a:pPr marL="12700" indent="0" algn="l">
              <a:buNone/>
            </a:pPr>
            <a:endParaRPr lang="en-US" altLang="zh-TW" sz="2400" b="1" dirty="0">
              <a:latin typeface="Microsoft YaHei UI" panose="020B0503020204020204" pitchFamily="34" charset="-122"/>
              <a:ea typeface="Microsoft YaHei UI" panose="020B0503020204020204" pitchFamily="34" charset="-122"/>
            </a:endParaRPr>
          </a:p>
          <a:p>
            <a:pPr marL="12700" indent="0" algn="l">
              <a:buNone/>
            </a:pPr>
            <a:r>
              <a:rPr lang="en-US" altLang="zh-TW" sz="2400" b="1" dirty="0">
                <a:latin typeface="Microsoft YaHei UI" panose="020B0503020204020204" pitchFamily="34" charset="-122"/>
                <a:ea typeface="Microsoft YaHei UI" panose="020B0503020204020204" pitchFamily="34" charset="-122"/>
              </a:rPr>
              <a:t>4.</a:t>
            </a:r>
            <a:r>
              <a:rPr lang="zh-TW" altLang="en-US" sz="2400" b="1" dirty="0">
                <a:latin typeface="Microsoft YaHei UI" panose="020B0503020204020204" pitchFamily="34" charset="-122"/>
                <a:ea typeface="Microsoft YaHei UI" panose="020B0503020204020204" pitchFamily="34" charset="-122"/>
              </a:rPr>
              <a:t>內務檢查</a:t>
            </a:r>
            <a:endParaRPr lang="en-US" sz="2400" b="1" dirty="0">
              <a:latin typeface="Microsoft YaHei UI" panose="020B0503020204020204" pitchFamily="34" charset="-122"/>
              <a:ea typeface="Microsoft YaHei UI" panose="020B0503020204020204" pitchFamily="34" charset="-122"/>
            </a:endParaRPr>
          </a:p>
        </p:txBody>
      </p:sp>
      <p:sp>
        <p:nvSpPr>
          <p:cNvPr id="3" name="太陽 2">
            <a:hlinkClick r:id="rId2" action="ppaction://hlinksldjump"/>
            <a:extLst>
              <a:ext uri="{FF2B5EF4-FFF2-40B4-BE49-F238E27FC236}">
                <a16:creationId xmlns:a16="http://schemas.microsoft.com/office/drawing/2014/main" id="{0FC46F88-D5AC-5525-C607-74F6AB7918D9}"/>
              </a:ext>
            </a:extLst>
          </p:cNvPr>
          <p:cNvSpPr/>
          <p:nvPr/>
        </p:nvSpPr>
        <p:spPr>
          <a:xfrm>
            <a:off x="7008049" y="1774346"/>
            <a:ext cx="453762" cy="467083"/>
          </a:xfrm>
          <a:prstGeom prst="sun">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
        <p:nvSpPr>
          <p:cNvPr id="4" name="太陽 3">
            <a:hlinkClick r:id="rId3" action="ppaction://hlinksldjump"/>
            <a:extLst>
              <a:ext uri="{FF2B5EF4-FFF2-40B4-BE49-F238E27FC236}">
                <a16:creationId xmlns:a16="http://schemas.microsoft.com/office/drawing/2014/main" id="{4505A663-99D4-FAE0-2EFD-3DBF1A3AA247}"/>
              </a:ext>
            </a:extLst>
          </p:cNvPr>
          <p:cNvSpPr/>
          <p:nvPr/>
        </p:nvSpPr>
        <p:spPr>
          <a:xfrm>
            <a:off x="7008049" y="2557003"/>
            <a:ext cx="453762" cy="467083"/>
          </a:xfrm>
          <a:prstGeom prst="sun">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
        <p:nvSpPr>
          <p:cNvPr id="5" name="太陽 4">
            <a:hlinkClick r:id="rId4" action="ppaction://hlinksldjump"/>
            <a:extLst>
              <a:ext uri="{FF2B5EF4-FFF2-40B4-BE49-F238E27FC236}">
                <a16:creationId xmlns:a16="http://schemas.microsoft.com/office/drawing/2014/main" id="{7F4EC70B-2A97-BC02-929A-E06220F3F968}"/>
              </a:ext>
            </a:extLst>
          </p:cNvPr>
          <p:cNvSpPr/>
          <p:nvPr/>
        </p:nvSpPr>
        <p:spPr>
          <a:xfrm>
            <a:off x="7008049" y="3373661"/>
            <a:ext cx="453762" cy="467083"/>
          </a:xfrm>
          <a:prstGeom prst="sun">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
        <p:nvSpPr>
          <p:cNvPr id="7" name="太陽 6">
            <a:hlinkClick r:id="rId5" action="ppaction://hlinksldjump"/>
            <a:extLst>
              <a:ext uri="{FF2B5EF4-FFF2-40B4-BE49-F238E27FC236}">
                <a16:creationId xmlns:a16="http://schemas.microsoft.com/office/drawing/2014/main" id="{B6E12610-18F0-8599-5F24-C127030C2B18}"/>
              </a:ext>
            </a:extLst>
          </p:cNvPr>
          <p:cNvSpPr/>
          <p:nvPr/>
        </p:nvSpPr>
        <p:spPr>
          <a:xfrm>
            <a:off x="7008049" y="4190319"/>
            <a:ext cx="453762" cy="467083"/>
          </a:xfrm>
          <a:prstGeom prst="sun">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Tree>
    <p:extLst>
      <p:ext uri="{BB962C8B-B14F-4D97-AF65-F5344CB8AC3E}">
        <p14:creationId xmlns:p14="http://schemas.microsoft.com/office/powerpoint/2010/main" val="3052993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6E3AEAE-5AC0-3271-F923-1E1C0BD4135D}"/>
              </a:ext>
            </a:extLst>
          </p:cNvPr>
          <p:cNvSpPr>
            <a:spLocks noGrp="1"/>
          </p:cNvSpPr>
          <p:nvPr>
            <p:ph type="ctrTitle"/>
          </p:nvPr>
        </p:nvSpPr>
        <p:spPr/>
        <p:txBody>
          <a:bodyPr>
            <a:normAutofit/>
          </a:bodyPr>
          <a:lstStyle/>
          <a:p>
            <a:r>
              <a:rPr lang="en-US" altLang="zh-TW" sz="4400" b="1" dirty="0"/>
              <a:t>1.</a:t>
            </a:r>
            <a:r>
              <a:rPr lang="zh-TW" altLang="en-US" sz="4400" b="1" dirty="0"/>
              <a:t>垃圾處理</a:t>
            </a:r>
            <a:endParaRPr lang="en-US" sz="4400" b="1" dirty="0"/>
          </a:p>
        </p:txBody>
      </p:sp>
      <p:sp>
        <p:nvSpPr>
          <p:cNvPr id="10" name="Text Placeholder 3">
            <a:extLst>
              <a:ext uri="{FF2B5EF4-FFF2-40B4-BE49-F238E27FC236}">
                <a16:creationId xmlns:a16="http://schemas.microsoft.com/office/drawing/2014/main" id="{02F3B858-890A-4FB6-3B26-3CE34774249B}"/>
              </a:ext>
            </a:extLst>
          </p:cNvPr>
          <p:cNvSpPr>
            <a:spLocks noGrp="1"/>
          </p:cNvSpPr>
          <p:nvPr>
            <p:ph type="body" idx="2"/>
          </p:nvPr>
        </p:nvSpPr>
        <p:spPr>
          <a:xfrm>
            <a:off x="4372620" y="1497300"/>
            <a:ext cx="4503248" cy="2905970"/>
          </a:xfrm>
        </p:spPr>
        <p:txBody>
          <a:bodyPr>
            <a:noAutofit/>
          </a:bodyPr>
          <a:lstStyle/>
          <a:p>
            <a:pPr marL="285750" lvl="0" indent="-285750" algn="l">
              <a:lnSpc>
                <a:spcPct val="170000"/>
              </a:lnSpc>
              <a:spcBef>
                <a:spcPts val="1200"/>
              </a:spcBef>
              <a:spcAft>
                <a:spcPts val="600"/>
              </a:spcAft>
              <a:buClr>
                <a:srgbClr val="000000"/>
              </a:buClr>
              <a:buFont typeface="Wingdings" panose="05000000000000000000" pitchFamily="2" charset="2"/>
              <a:buChar char="l"/>
            </a:pPr>
            <a:r>
              <a:rPr lang="zh-TW" altLang="en-US" sz="18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rPr>
              <a:t>倒垃圾時間為</a:t>
            </a:r>
            <a:r>
              <a:rPr lang="zh-TW" altLang="en-US" sz="2000" b="1" dirty="0">
                <a:solidFill>
                  <a:srgbClr val="FF0000"/>
                </a:solidFill>
                <a:effectLst>
                  <a:outerShdw blurRad="50800" dist="38100" dir="2700000" algn="tl" rotWithShape="0">
                    <a:prstClr val="black">
                      <a:alpha val="40000"/>
                    </a:prstClr>
                  </a:outerShdw>
                </a:effectLst>
                <a:highlight>
                  <a:srgbClr val="FAA4AC"/>
                </a:highlight>
                <a:latin typeface="微軟正黑體" panose="020B0604030504040204" pitchFamily="34" charset="-120"/>
                <a:ea typeface="微軟正黑體" panose="020B0604030504040204" pitchFamily="34" charset="-120"/>
                <a:sym typeface="Arial"/>
              </a:rPr>
              <a:t>週一</a:t>
            </a:r>
            <a:r>
              <a:rPr lang="en-US" altLang="zh-TW" sz="2000" b="1" dirty="0">
                <a:solidFill>
                  <a:srgbClr val="FF0000"/>
                </a:solidFill>
                <a:effectLst>
                  <a:outerShdw blurRad="50800" dist="38100" dir="2700000" algn="tl" rotWithShape="0">
                    <a:prstClr val="black">
                      <a:alpha val="40000"/>
                    </a:prstClr>
                  </a:outerShdw>
                </a:effectLst>
                <a:highlight>
                  <a:srgbClr val="FAA4AC"/>
                </a:highlight>
                <a:latin typeface="微軟正黑體" panose="020B0604030504040204" pitchFamily="34" charset="-120"/>
                <a:ea typeface="微軟正黑體" panose="020B0604030504040204" pitchFamily="34" charset="-120"/>
                <a:sym typeface="Arial"/>
              </a:rPr>
              <a:t>~</a:t>
            </a:r>
            <a:r>
              <a:rPr lang="zh-TW" altLang="en-US" sz="2000" b="1" dirty="0">
                <a:solidFill>
                  <a:srgbClr val="FF0000"/>
                </a:solidFill>
                <a:effectLst>
                  <a:outerShdw blurRad="50800" dist="38100" dir="2700000" algn="tl" rotWithShape="0">
                    <a:prstClr val="black">
                      <a:alpha val="40000"/>
                    </a:prstClr>
                  </a:outerShdw>
                </a:effectLst>
                <a:highlight>
                  <a:srgbClr val="FAA4AC"/>
                </a:highlight>
                <a:latin typeface="微軟正黑體" panose="020B0604030504040204" pitchFamily="34" charset="-120"/>
                <a:ea typeface="微軟正黑體" panose="020B0604030504040204" pitchFamily="34" charset="-120"/>
                <a:sym typeface="Arial"/>
              </a:rPr>
              <a:t>週六晚上</a:t>
            </a:r>
            <a:r>
              <a:rPr lang="en-US" altLang="zh-TW" sz="2000" b="1" dirty="0">
                <a:solidFill>
                  <a:srgbClr val="FF0000"/>
                </a:solidFill>
                <a:effectLst>
                  <a:outerShdw blurRad="50800" dist="38100" dir="2700000" algn="tl" rotWithShape="0">
                    <a:prstClr val="black">
                      <a:alpha val="40000"/>
                    </a:prstClr>
                  </a:outerShdw>
                </a:effectLst>
                <a:highlight>
                  <a:srgbClr val="FAA4AC"/>
                </a:highlight>
                <a:latin typeface="微軟正黑體" panose="020B0604030504040204" pitchFamily="34" charset="-120"/>
                <a:ea typeface="微軟正黑體" panose="020B0604030504040204" pitchFamily="34" charset="-120"/>
                <a:sym typeface="Arial"/>
              </a:rPr>
              <a:t>7:10~8:30</a:t>
            </a:r>
            <a:r>
              <a:rPr lang="zh-TW" altLang="en-US" sz="18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rPr>
              <a:t>，勿將廚餘、衛生紙</a:t>
            </a:r>
            <a:r>
              <a:rPr lang="en-US" altLang="zh-TW" sz="18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rPr>
              <a:t>(</a:t>
            </a:r>
            <a:r>
              <a:rPr lang="zh-TW" altLang="en-US" sz="18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rPr>
              <a:t>棉</a:t>
            </a:r>
            <a:r>
              <a:rPr lang="en-US" altLang="zh-TW" sz="18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rPr>
              <a:t>)</a:t>
            </a:r>
            <a:r>
              <a:rPr lang="zh-TW" altLang="en-US" sz="18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rPr>
              <a:t>丟入馬桶及洗手台，以免水管阻塞。</a:t>
            </a:r>
            <a:endParaRPr lang="en-US" altLang="zh-TW" sz="18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endParaRPr>
          </a:p>
          <a:p>
            <a:pPr marL="285750" lvl="0" indent="-285750" algn="l">
              <a:lnSpc>
                <a:spcPct val="170000"/>
              </a:lnSpc>
              <a:spcBef>
                <a:spcPts val="1200"/>
              </a:spcBef>
              <a:spcAft>
                <a:spcPts val="600"/>
              </a:spcAft>
              <a:buClr>
                <a:srgbClr val="000000"/>
              </a:buClr>
              <a:buFont typeface="Wingdings" panose="05000000000000000000" pitchFamily="2" charset="2"/>
              <a:buChar char="l"/>
            </a:pPr>
            <a:r>
              <a:rPr lang="zh-TW" altLang="en-US" sz="18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rPr>
              <a:t>一二三館資源回收室位於</a:t>
            </a:r>
            <a:r>
              <a:rPr lang="zh-TW" altLang="en-US" sz="2000" b="1" dirty="0">
                <a:solidFill>
                  <a:srgbClr val="FF0000"/>
                </a:solidFill>
                <a:effectLst>
                  <a:outerShdw blurRad="50800" dist="38100" dir="2700000" algn="tl" rotWithShape="0">
                    <a:prstClr val="black">
                      <a:alpha val="40000"/>
                    </a:prstClr>
                  </a:outerShdw>
                </a:effectLst>
                <a:highlight>
                  <a:srgbClr val="FAA4AC"/>
                </a:highlight>
                <a:latin typeface="微軟正黑體" panose="020B0604030504040204" pitchFamily="34" charset="-120"/>
                <a:ea typeface="微軟正黑體" panose="020B0604030504040204" pitchFamily="34" charset="-120"/>
                <a:sym typeface="Arial"/>
              </a:rPr>
              <a:t>三館</a:t>
            </a:r>
            <a:r>
              <a:rPr lang="en-US" altLang="zh-TW" sz="2000" b="1" dirty="0">
                <a:solidFill>
                  <a:srgbClr val="FF0000"/>
                </a:solidFill>
                <a:effectLst>
                  <a:outerShdw blurRad="50800" dist="38100" dir="2700000" algn="tl" rotWithShape="0">
                    <a:prstClr val="black">
                      <a:alpha val="40000"/>
                    </a:prstClr>
                  </a:outerShdw>
                </a:effectLst>
                <a:highlight>
                  <a:srgbClr val="FAA4AC"/>
                </a:highlight>
                <a:latin typeface="微軟正黑體" panose="020B0604030504040204" pitchFamily="34" charset="-120"/>
                <a:ea typeface="微軟正黑體" panose="020B0604030504040204" pitchFamily="34" charset="-120"/>
                <a:sym typeface="Arial"/>
              </a:rPr>
              <a:t>2</a:t>
            </a:r>
            <a:r>
              <a:rPr lang="zh-TW" altLang="en-US" sz="2000" b="1" dirty="0">
                <a:solidFill>
                  <a:srgbClr val="FF0000"/>
                </a:solidFill>
                <a:effectLst>
                  <a:outerShdw blurRad="50800" dist="38100" dir="2700000" algn="tl" rotWithShape="0">
                    <a:prstClr val="black">
                      <a:alpha val="40000"/>
                    </a:prstClr>
                  </a:outerShdw>
                </a:effectLst>
                <a:highlight>
                  <a:srgbClr val="FAA4AC"/>
                </a:highlight>
                <a:latin typeface="微軟正黑體" panose="020B0604030504040204" pitchFamily="34" charset="-120"/>
                <a:ea typeface="微軟正黑體" panose="020B0604030504040204" pitchFamily="34" charset="-120"/>
                <a:sym typeface="Arial"/>
              </a:rPr>
              <a:t>樓</a:t>
            </a:r>
            <a:r>
              <a:rPr lang="zh-TW" altLang="en-US" sz="18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rPr>
              <a:t>、</a:t>
            </a:r>
            <a:br>
              <a:rPr lang="en-US" altLang="zh-TW" sz="18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rPr>
            </a:br>
            <a:r>
              <a:rPr lang="zh-TW" altLang="en-US" sz="18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rPr>
              <a:t>四五館資源回收室位於</a:t>
            </a:r>
            <a:r>
              <a:rPr lang="zh-TW" altLang="en-US" sz="2000" b="1" dirty="0">
                <a:solidFill>
                  <a:srgbClr val="FF0000"/>
                </a:solidFill>
                <a:effectLst>
                  <a:outerShdw blurRad="50800" dist="38100" dir="2700000" algn="tl" rotWithShape="0">
                    <a:prstClr val="black">
                      <a:alpha val="40000"/>
                    </a:prstClr>
                  </a:outerShdw>
                </a:effectLst>
                <a:highlight>
                  <a:srgbClr val="FAA4AC"/>
                </a:highlight>
                <a:latin typeface="微軟正黑體" panose="020B0604030504040204" pitchFamily="34" charset="-120"/>
                <a:ea typeface="微軟正黑體" panose="020B0604030504040204" pitchFamily="34" charset="-120"/>
                <a:sym typeface="Arial"/>
              </a:rPr>
              <a:t>五館</a:t>
            </a:r>
            <a:r>
              <a:rPr lang="en-US" altLang="zh-TW" sz="2000" b="1" dirty="0">
                <a:solidFill>
                  <a:srgbClr val="FF0000"/>
                </a:solidFill>
                <a:effectLst>
                  <a:outerShdw blurRad="50800" dist="38100" dir="2700000" algn="tl" rotWithShape="0">
                    <a:prstClr val="black">
                      <a:alpha val="40000"/>
                    </a:prstClr>
                  </a:outerShdw>
                </a:effectLst>
                <a:highlight>
                  <a:srgbClr val="FAA4AC"/>
                </a:highlight>
                <a:latin typeface="微軟正黑體" panose="020B0604030504040204" pitchFamily="34" charset="-120"/>
                <a:ea typeface="微軟正黑體" panose="020B0604030504040204" pitchFamily="34" charset="-120"/>
                <a:sym typeface="Arial"/>
              </a:rPr>
              <a:t>1</a:t>
            </a:r>
            <a:r>
              <a:rPr lang="zh-TW" altLang="en-US" sz="2000" b="1" dirty="0">
                <a:solidFill>
                  <a:srgbClr val="FF0000"/>
                </a:solidFill>
                <a:effectLst>
                  <a:outerShdw blurRad="50800" dist="38100" dir="2700000" algn="tl" rotWithShape="0">
                    <a:prstClr val="black">
                      <a:alpha val="40000"/>
                    </a:prstClr>
                  </a:outerShdw>
                </a:effectLst>
                <a:highlight>
                  <a:srgbClr val="FAA4AC"/>
                </a:highlight>
                <a:latin typeface="微軟正黑體" panose="020B0604030504040204" pitchFamily="34" charset="-120"/>
                <a:ea typeface="微軟正黑體" panose="020B0604030504040204" pitchFamily="34" charset="-120"/>
                <a:sym typeface="Arial"/>
              </a:rPr>
              <a:t>樓行政區</a:t>
            </a:r>
            <a:r>
              <a:rPr lang="zh-TW" altLang="en-US" sz="18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rPr>
              <a:t>。</a:t>
            </a:r>
          </a:p>
          <a:p>
            <a:pPr marL="0" lvl="0" indent="0" algn="l">
              <a:lnSpc>
                <a:spcPct val="170000"/>
              </a:lnSpc>
              <a:spcBef>
                <a:spcPts val="1200"/>
              </a:spcBef>
              <a:spcAft>
                <a:spcPts val="600"/>
              </a:spcAft>
              <a:buClr>
                <a:srgbClr val="000000"/>
              </a:buClr>
              <a:buNone/>
            </a:pPr>
            <a:endParaRPr lang="en-US" altLang="zh-TW" sz="20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endParaRPr>
          </a:p>
        </p:txBody>
      </p:sp>
      <p:pic>
        <p:nvPicPr>
          <p:cNvPr id="4" name="圖形 3" descr="垃圾桶 以實心填滿">
            <a:extLst>
              <a:ext uri="{FF2B5EF4-FFF2-40B4-BE49-F238E27FC236}">
                <a16:creationId xmlns:a16="http://schemas.microsoft.com/office/drawing/2014/main" id="{525D92B5-3D08-764D-91EC-AC8B97E674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57704" y="4504605"/>
            <a:ext cx="551270" cy="551270"/>
          </a:xfrm>
          <a:prstGeom prst="rect">
            <a:avLst/>
          </a:prstGeom>
        </p:spPr>
      </p:pic>
      <p:pic>
        <p:nvPicPr>
          <p:cNvPr id="7" name="圖形 6" descr="可回收 以實心填滿">
            <a:hlinkClick r:id="rId4" action="ppaction://hlinksldjump"/>
            <a:extLst>
              <a:ext uri="{FF2B5EF4-FFF2-40B4-BE49-F238E27FC236}">
                <a16:creationId xmlns:a16="http://schemas.microsoft.com/office/drawing/2014/main" id="{6572E973-1BF9-E83E-E737-8C64978E8B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97975" y="4504605"/>
            <a:ext cx="571896" cy="571896"/>
          </a:xfrm>
          <a:prstGeom prst="rect">
            <a:avLst/>
          </a:prstGeom>
        </p:spPr>
      </p:pic>
    </p:spTree>
    <p:extLst>
      <p:ext uri="{BB962C8B-B14F-4D97-AF65-F5344CB8AC3E}">
        <p14:creationId xmlns:p14="http://schemas.microsoft.com/office/powerpoint/2010/main" val="36192612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6E3AEAE-5AC0-3271-F923-1E1C0BD4135D}"/>
              </a:ext>
            </a:extLst>
          </p:cNvPr>
          <p:cNvSpPr>
            <a:spLocks noGrp="1"/>
          </p:cNvSpPr>
          <p:nvPr>
            <p:ph type="ctrTitle"/>
          </p:nvPr>
        </p:nvSpPr>
        <p:spPr/>
        <p:txBody>
          <a:bodyPr>
            <a:normAutofit/>
          </a:bodyPr>
          <a:lstStyle/>
          <a:p>
            <a:r>
              <a:rPr lang="en-US" altLang="zh-TW" sz="4400" b="1" dirty="0"/>
              <a:t>2.</a:t>
            </a:r>
            <a:r>
              <a:rPr lang="zh-TW" altLang="en-US" sz="4400" b="1" dirty="0"/>
              <a:t>通風除溼</a:t>
            </a:r>
            <a:endParaRPr lang="en-US" sz="4400" b="1" dirty="0"/>
          </a:p>
        </p:txBody>
      </p:sp>
      <p:sp>
        <p:nvSpPr>
          <p:cNvPr id="10" name="Text Placeholder 3">
            <a:extLst>
              <a:ext uri="{FF2B5EF4-FFF2-40B4-BE49-F238E27FC236}">
                <a16:creationId xmlns:a16="http://schemas.microsoft.com/office/drawing/2014/main" id="{02F3B858-890A-4FB6-3B26-3CE34774249B}"/>
              </a:ext>
            </a:extLst>
          </p:cNvPr>
          <p:cNvSpPr>
            <a:spLocks noGrp="1"/>
          </p:cNvSpPr>
          <p:nvPr>
            <p:ph type="body" idx="2"/>
          </p:nvPr>
        </p:nvSpPr>
        <p:spPr>
          <a:xfrm>
            <a:off x="4256619" y="1311932"/>
            <a:ext cx="4626123" cy="3646200"/>
          </a:xfrm>
        </p:spPr>
        <p:txBody>
          <a:bodyPr>
            <a:noAutofit/>
          </a:bodyPr>
          <a:lstStyle/>
          <a:p>
            <a:pPr marL="285750" lvl="0" indent="-285750" algn="l">
              <a:lnSpc>
                <a:spcPct val="170000"/>
              </a:lnSpc>
              <a:spcBef>
                <a:spcPts val="1200"/>
              </a:spcBef>
              <a:spcAft>
                <a:spcPts val="600"/>
              </a:spcAft>
              <a:buClr>
                <a:srgbClr val="000000"/>
              </a:buClr>
              <a:buFont typeface="Wingdings" panose="05000000000000000000" pitchFamily="2" charset="2"/>
              <a:buChar char="l"/>
            </a:pPr>
            <a:r>
              <a:rPr lang="zh-TW" altLang="en-US" sz="18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rPr>
              <a:t>淡水氣候潮濕，請於天氣好時</a:t>
            </a:r>
            <a:r>
              <a:rPr lang="zh-TW" altLang="en-US" sz="2000" b="1" dirty="0">
                <a:solidFill>
                  <a:srgbClr val="FF0000"/>
                </a:solidFill>
                <a:effectLst>
                  <a:outerShdw blurRad="50800" dist="38100" dir="2700000" algn="tl" rotWithShape="0">
                    <a:prstClr val="black">
                      <a:alpha val="40000"/>
                    </a:prstClr>
                  </a:outerShdw>
                </a:effectLst>
                <a:highlight>
                  <a:srgbClr val="FAA4AC"/>
                </a:highlight>
                <a:latin typeface="微軟正黑體" panose="020B0604030504040204" pitchFamily="34" charset="-120"/>
                <a:ea typeface="微軟正黑體" panose="020B0604030504040204" pitchFamily="34" charset="-120"/>
                <a:sym typeface="Arial"/>
              </a:rPr>
              <a:t>開窗保持通風</a:t>
            </a:r>
            <a:r>
              <a:rPr lang="zh-TW" altLang="en-US" sz="18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rPr>
              <a:t>，避免造成發霉情況。</a:t>
            </a:r>
          </a:p>
          <a:p>
            <a:pPr marL="285750" lvl="0" indent="-285750" algn="l">
              <a:lnSpc>
                <a:spcPct val="170000"/>
              </a:lnSpc>
              <a:spcBef>
                <a:spcPts val="1200"/>
              </a:spcBef>
              <a:spcAft>
                <a:spcPts val="600"/>
              </a:spcAft>
              <a:buClr>
                <a:srgbClr val="000000"/>
              </a:buClr>
              <a:buFont typeface="Wingdings" panose="05000000000000000000" pitchFamily="2" charset="2"/>
              <a:buChar char="l"/>
            </a:pPr>
            <a:r>
              <a:rPr lang="zh-TW" altLang="en-US" sz="18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rPr>
              <a:t>可向辦公室借用除濕機，以 </a:t>
            </a:r>
            <a:r>
              <a:rPr lang="en-US" altLang="zh-TW" sz="18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rPr>
              <a:t>4 </a:t>
            </a:r>
            <a:r>
              <a:rPr lang="zh-TW" altLang="en-US" sz="18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rPr>
              <a:t>天為限；若寢室在 </a:t>
            </a:r>
            <a:r>
              <a:rPr lang="en-US" altLang="zh-TW" sz="2000" b="1" dirty="0">
                <a:solidFill>
                  <a:srgbClr val="FF0000"/>
                </a:solidFill>
                <a:effectLst>
                  <a:outerShdw blurRad="50800" dist="38100" dir="2700000" algn="tl" rotWithShape="0">
                    <a:prstClr val="black">
                      <a:alpha val="40000"/>
                    </a:prstClr>
                  </a:outerShdw>
                </a:effectLst>
                <a:highlight>
                  <a:srgbClr val="FAA4AC"/>
                </a:highlight>
                <a:latin typeface="微軟正黑體" panose="020B0604030504040204" pitchFamily="34" charset="-120"/>
                <a:ea typeface="微軟正黑體" panose="020B0604030504040204" pitchFamily="34" charset="-120"/>
                <a:sym typeface="Arial"/>
              </a:rPr>
              <a:t>1 </a:t>
            </a:r>
            <a:r>
              <a:rPr lang="zh-TW" altLang="en-US" sz="2000" b="1" dirty="0">
                <a:solidFill>
                  <a:srgbClr val="FF0000"/>
                </a:solidFill>
                <a:effectLst>
                  <a:outerShdw blurRad="50800" dist="38100" dir="2700000" algn="tl" rotWithShape="0">
                    <a:prstClr val="black">
                      <a:alpha val="40000"/>
                    </a:prstClr>
                  </a:outerShdw>
                </a:effectLst>
                <a:highlight>
                  <a:srgbClr val="FAA4AC"/>
                </a:highlight>
                <a:latin typeface="微軟正黑體" panose="020B0604030504040204" pitchFamily="34" charset="-120"/>
                <a:ea typeface="微軟正黑體" panose="020B0604030504040204" pitchFamily="34" charset="-120"/>
                <a:sym typeface="Arial"/>
              </a:rPr>
              <a:t>樓</a:t>
            </a:r>
            <a:r>
              <a:rPr lang="zh-TW" altLang="en-US" sz="18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rPr>
              <a:t>可以借一整年。</a:t>
            </a:r>
            <a:endParaRPr lang="en-US" altLang="zh-TW" sz="18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endParaRPr>
          </a:p>
          <a:p>
            <a:pPr marL="285750" indent="-285750" algn="l">
              <a:lnSpc>
                <a:spcPct val="170000"/>
              </a:lnSpc>
              <a:spcBef>
                <a:spcPts val="1200"/>
              </a:spcBef>
              <a:spcAft>
                <a:spcPts val="600"/>
              </a:spcAft>
              <a:buClr>
                <a:srgbClr val="000000"/>
              </a:buClr>
              <a:buFont typeface="Wingdings" panose="05000000000000000000" pitchFamily="2" charset="2"/>
              <a:buChar char="l"/>
            </a:pPr>
            <a:r>
              <a:rPr lang="zh-TW" altLang="en-US" sz="18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rPr>
              <a:t>或可向辦公室申請使用</a:t>
            </a:r>
            <a:r>
              <a:rPr lang="zh-TW" altLang="en-US" sz="2000" b="1" dirty="0">
                <a:solidFill>
                  <a:srgbClr val="FF0000"/>
                </a:solidFill>
                <a:effectLst>
                  <a:outerShdw blurRad="50800" dist="38100" dir="2700000" algn="tl" rotWithShape="0">
                    <a:prstClr val="black">
                      <a:alpha val="40000"/>
                    </a:prstClr>
                  </a:outerShdw>
                </a:effectLst>
                <a:highlight>
                  <a:srgbClr val="FAA4AC"/>
                </a:highlight>
                <a:latin typeface="微軟正黑體" panose="020B0604030504040204" pitchFamily="34" charset="-120"/>
                <a:ea typeface="微軟正黑體" panose="020B0604030504040204" pitchFamily="34" charset="-120"/>
                <a:sym typeface="Arial"/>
              </a:rPr>
              <a:t>自帶除濕機</a:t>
            </a:r>
            <a:r>
              <a:rPr lang="zh-TW" altLang="en-US" sz="18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rPr>
              <a:t>，一寢限申請一台。</a:t>
            </a:r>
          </a:p>
          <a:p>
            <a:pPr marL="285750" lvl="0" indent="-285750" algn="l">
              <a:lnSpc>
                <a:spcPct val="170000"/>
              </a:lnSpc>
              <a:spcBef>
                <a:spcPts val="1200"/>
              </a:spcBef>
              <a:spcAft>
                <a:spcPts val="600"/>
              </a:spcAft>
              <a:buClr>
                <a:srgbClr val="000000"/>
              </a:buClr>
              <a:buFont typeface="Wingdings" panose="05000000000000000000" pitchFamily="2" charset="2"/>
              <a:buChar char="l"/>
            </a:pPr>
            <a:endParaRPr lang="zh-TW" altLang="en-US" sz="18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endParaRPr>
          </a:p>
          <a:p>
            <a:pPr marL="0" lvl="0" indent="0" algn="l">
              <a:lnSpc>
                <a:spcPct val="170000"/>
              </a:lnSpc>
              <a:spcBef>
                <a:spcPts val="1200"/>
              </a:spcBef>
              <a:spcAft>
                <a:spcPts val="600"/>
              </a:spcAft>
              <a:buClr>
                <a:srgbClr val="000000"/>
              </a:buClr>
              <a:buNone/>
            </a:pPr>
            <a:endParaRPr lang="en-US" altLang="zh-TW" sz="20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endParaRPr>
          </a:p>
        </p:txBody>
      </p:sp>
      <p:pic>
        <p:nvPicPr>
          <p:cNvPr id="2" name="圖片 1" descr="一張含有 設計, 圖解 的圖片&#10;&#10;描述是以中可信度自動產生">
            <a:extLst>
              <a:ext uri="{FF2B5EF4-FFF2-40B4-BE49-F238E27FC236}">
                <a16:creationId xmlns:a16="http://schemas.microsoft.com/office/drawing/2014/main" id="{EB8C3A73-0ECC-27B6-116C-A1996B2E703C}"/>
              </a:ext>
            </a:extLst>
          </p:cNvPr>
          <p:cNvPicPr>
            <a:picLocks noChangeAspect="1"/>
          </p:cNvPicPr>
          <p:nvPr/>
        </p:nvPicPr>
        <p:blipFill>
          <a:blip r:embed="rId2"/>
          <a:stretch>
            <a:fillRect/>
          </a:stretch>
        </p:blipFill>
        <p:spPr>
          <a:xfrm>
            <a:off x="392387" y="1261355"/>
            <a:ext cx="3747353" cy="3747353"/>
          </a:xfrm>
          <a:prstGeom prst="rect">
            <a:avLst/>
          </a:prstGeom>
        </p:spPr>
      </p:pic>
    </p:spTree>
    <p:extLst>
      <p:ext uri="{BB962C8B-B14F-4D97-AF65-F5344CB8AC3E}">
        <p14:creationId xmlns:p14="http://schemas.microsoft.com/office/powerpoint/2010/main" val="40812957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45"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anim calcmode="lin" valueType="num">
                                      <p:cBhvr>
                                        <p:cTn id="12" dur="2000" fill="hold"/>
                                        <p:tgtEl>
                                          <p:spTgt spid="2"/>
                                        </p:tgtEl>
                                        <p:attrNameLst>
                                          <p:attrName>ppt_w</p:attrName>
                                        </p:attrNameLst>
                                      </p:cBhvr>
                                      <p:tavLst>
                                        <p:tav tm="0" fmla="#ppt_w*sin(2.5*pi*$)">
                                          <p:val>
                                            <p:fltVal val="0"/>
                                          </p:val>
                                        </p:tav>
                                        <p:tav tm="100000">
                                          <p:val>
                                            <p:fltVal val="1"/>
                                          </p:val>
                                        </p:tav>
                                      </p:tavLst>
                                    </p:anim>
                                    <p:anim calcmode="lin" valueType="num">
                                      <p:cBhvr>
                                        <p:cTn id="13"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 calcmode="lin" valueType="num">
                                      <p:cBhvr additive="base">
                                        <p:cTn id="18"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 calcmode="lin" valueType="num">
                                      <p:cBhvr additive="base">
                                        <p:cTn id="24"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18"/>
        <p:cNvGrpSpPr/>
        <p:nvPr/>
      </p:nvGrpSpPr>
      <p:grpSpPr>
        <a:xfrm>
          <a:off x="0" y="0"/>
          <a:ext cx="0" cy="0"/>
          <a:chOff x="0" y="0"/>
          <a:chExt cx="0" cy="0"/>
        </a:xfrm>
      </p:grpSpPr>
      <p:sp>
        <p:nvSpPr>
          <p:cNvPr id="31" name="文字方塊 30">
            <a:extLst>
              <a:ext uri="{FF2B5EF4-FFF2-40B4-BE49-F238E27FC236}">
                <a16:creationId xmlns:a16="http://schemas.microsoft.com/office/drawing/2014/main" id="{41FE5A35-D970-4550-993E-4A5FE66CF188}"/>
              </a:ext>
            </a:extLst>
          </p:cNvPr>
          <p:cNvSpPr txBox="1"/>
          <p:nvPr/>
        </p:nvSpPr>
        <p:spPr>
          <a:xfrm>
            <a:off x="4539572" y="1706817"/>
            <a:ext cx="4352856" cy="309315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1200"/>
              </a:spcBef>
              <a:spcAft>
                <a:spcPts val="600"/>
              </a:spcAft>
              <a:buClr>
                <a:srgbClr val="000000"/>
              </a:buClr>
              <a:buSzTx/>
              <a:buFont typeface="Wingdings" panose="05000000000000000000" pitchFamily="2" charset="2"/>
              <a:buChar char="l"/>
              <a:tabLst/>
              <a:defRPr/>
            </a:pP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Arial"/>
                <a:sym typeface="Arial"/>
              </a:rPr>
              <a:t>未密封的飲料</a:t>
            </a:r>
            <a:r>
              <a:rPr kumimoji="0" lang="en-US" altLang="zh-TW"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Arial"/>
                <a:sym typeface="Arial"/>
              </a:rPr>
              <a:t>(</a:t>
            </a: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Arial"/>
                <a:sym typeface="Arial"/>
              </a:rPr>
              <a:t>易灑出來</a:t>
            </a:r>
            <a:r>
              <a:rPr kumimoji="0" lang="en-US" altLang="zh-TW"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Arial"/>
                <a:sym typeface="Arial"/>
              </a:rPr>
              <a:t>)</a:t>
            </a:r>
          </a:p>
          <a:p>
            <a:pPr marL="342900" marR="0" lvl="0" indent="-342900" algn="l" defTabSz="914400" rtl="0" eaLnBrk="1" fontAlgn="auto" latinLnBrk="0" hangingPunct="1">
              <a:lnSpc>
                <a:spcPct val="100000"/>
              </a:lnSpc>
              <a:spcBef>
                <a:spcPts val="1200"/>
              </a:spcBef>
              <a:spcAft>
                <a:spcPts val="600"/>
              </a:spcAft>
              <a:buClr>
                <a:srgbClr val="000000"/>
              </a:buClr>
              <a:buSzTx/>
              <a:buFont typeface="Wingdings" panose="05000000000000000000" pitchFamily="2" charset="2"/>
              <a:buChar char="l"/>
              <a:tabLst/>
              <a:defRPr/>
            </a:pP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Arial"/>
                <a:sym typeface="Arial"/>
              </a:rPr>
              <a:t>味道很重的食物</a:t>
            </a:r>
            <a:endParaRPr kumimoji="0" lang="en-US" altLang="zh-TW"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Arial"/>
              <a:sym typeface="Arial"/>
            </a:endParaRPr>
          </a:p>
          <a:p>
            <a:pPr marL="342900" marR="0" lvl="0" indent="-342900" algn="l" defTabSz="914400" rtl="0" eaLnBrk="1" fontAlgn="auto" latinLnBrk="0" hangingPunct="1">
              <a:lnSpc>
                <a:spcPct val="100000"/>
              </a:lnSpc>
              <a:spcBef>
                <a:spcPts val="1200"/>
              </a:spcBef>
              <a:spcAft>
                <a:spcPts val="600"/>
              </a:spcAft>
              <a:buClr>
                <a:srgbClr val="000000"/>
              </a:buClr>
              <a:buSzTx/>
              <a:buFont typeface="Wingdings" panose="05000000000000000000" pitchFamily="2" charset="2"/>
              <a:buChar char="l"/>
              <a:tabLst/>
              <a:defRPr/>
            </a:pP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Arial"/>
                <a:sym typeface="Arial"/>
              </a:rPr>
              <a:t>未貼冰箱貼的食物</a:t>
            </a:r>
            <a:endParaRPr kumimoji="0" lang="en-US" altLang="zh-TW"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Arial"/>
              <a:sym typeface="Arial"/>
            </a:endParaRPr>
          </a:p>
          <a:p>
            <a:pPr marL="342900" marR="0" lvl="0" indent="-342900" algn="l" defTabSz="914400" rtl="0" eaLnBrk="1" fontAlgn="auto" latinLnBrk="0" hangingPunct="1">
              <a:lnSpc>
                <a:spcPct val="100000"/>
              </a:lnSpc>
              <a:spcBef>
                <a:spcPts val="1200"/>
              </a:spcBef>
              <a:spcAft>
                <a:spcPts val="600"/>
              </a:spcAft>
              <a:buClr>
                <a:srgbClr val="000000"/>
              </a:buClr>
              <a:buSzTx/>
              <a:buFont typeface="Wingdings" panose="05000000000000000000" pitchFamily="2" charset="2"/>
              <a:buChar char="l"/>
              <a:tabLst/>
              <a:defRPr/>
            </a:pP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Arial"/>
                <a:sym typeface="Arial"/>
              </a:rPr>
              <a:t>過期或腐壞的食物</a:t>
            </a:r>
            <a:endParaRPr kumimoji="0" lang="en-US" altLang="zh-TW"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Arial"/>
              <a:sym typeface="Arial"/>
            </a:endParaRPr>
          </a:p>
          <a:p>
            <a:pPr marL="342900" marR="0" lvl="0" indent="-342900" algn="l" defTabSz="914400" rtl="0" eaLnBrk="1" fontAlgn="auto" latinLnBrk="0" hangingPunct="1">
              <a:lnSpc>
                <a:spcPct val="100000"/>
              </a:lnSpc>
              <a:spcBef>
                <a:spcPts val="1200"/>
              </a:spcBef>
              <a:spcAft>
                <a:spcPts val="600"/>
              </a:spcAft>
              <a:buClr>
                <a:srgbClr val="000000"/>
              </a:buClr>
              <a:buSzTx/>
              <a:buFont typeface="Wingdings" panose="05000000000000000000" pitchFamily="2" charset="2"/>
              <a:buChar char="l"/>
              <a:tabLst/>
              <a:defRPr/>
            </a:pP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Arial"/>
                <a:sym typeface="Arial"/>
              </a:rPr>
              <a:t>體積過大</a:t>
            </a:r>
            <a:endParaRPr kumimoji="0" lang="en-US" altLang="zh-TW"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Arial"/>
              <a:sym typeface="Arial"/>
            </a:endParaRPr>
          </a:p>
          <a:p>
            <a:pPr marL="342900" marR="0" lvl="0" indent="-342900" algn="l" defTabSz="914400" rtl="0" eaLnBrk="1" fontAlgn="auto" latinLnBrk="0" hangingPunct="1">
              <a:lnSpc>
                <a:spcPct val="100000"/>
              </a:lnSpc>
              <a:spcBef>
                <a:spcPts val="1200"/>
              </a:spcBef>
              <a:spcAft>
                <a:spcPts val="600"/>
              </a:spcAft>
              <a:buClr>
                <a:srgbClr val="000000"/>
              </a:buClr>
              <a:buSzTx/>
              <a:buFont typeface="Wingdings" panose="05000000000000000000" pitchFamily="2" charset="2"/>
              <a:buChar char="l"/>
              <a:tabLst/>
              <a:defRPr/>
            </a:pP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Arial"/>
                <a:sym typeface="Arial"/>
              </a:rPr>
              <a:t>廚餘及垃圾</a:t>
            </a:r>
            <a:endParaRPr kumimoji="0" lang="en-US" altLang="zh-TW"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Arial"/>
              <a:sym typeface="Arial"/>
            </a:endParaRPr>
          </a:p>
        </p:txBody>
      </p:sp>
      <p:pic>
        <p:nvPicPr>
          <p:cNvPr id="13" name="圖片 12">
            <a:extLst>
              <a:ext uri="{FF2B5EF4-FFF2-40B4-BE49-F238E27FC236}">
                <a16:creationId xmlns:a16="http://schemas.microsoft.com/office/drawing/2014/main" id="{C037BAE0-D003-9FF9-FFCF-0D1319E70D62}"/>
              </a:ext>
            </a:extLst>
          </p:cNvPr>
          <p:cNvPicPr>
            <a:picLocks noChangeAspect="1"/>
          </p:cNvPicPr>
          <p:nvPr/>
        </p:nvPicPr>
        <p:blipFill>
          <a:blip r:embed="rId4"/>
          <a:stretch>
            <a:fillRect/>
          </a:stretch>
        </p:blipFill>
        <p:spPr>
          <a:xfrm>
            <a:off x="8052593" y="4039554"/>
            <a:ext cx="804492" cy="804492"/>
          </a:xfrm>
          <a:prstGeom prst="rect">
            <a:avLst/>
          </a:prstGeom>
        </p:spPr>
      </p:pic>
      <p:sp>
        <p:nvSpPr>
          <p:cNvPr id="2731" name="Google Shape;2731;p42"/>
          <p:cNvSpPr txBox="1">
            <a:spLocks noGrp="1"/>
          </p:cNvSpPr>
          <p:nvPr>
            <p:ph type="ctrTitle"/>
          </p:nvPr>
        </p:nvSpPr>
        <p:spPr>
          <a:prstGeom prst="rect">
            <a:avLst/>
          </a:prstGeom>
          <a:noFill/>
          <a:ln>
            <a:noFill/>
          </a:ln>
        </p:spPr>
        <p:txBody>
          <a:bodyPr spcFirstLastPara="1" wrap="square" lIns="91425" tIns="91425" rIns="91425" bIns="91425" anchor="ctr" anchorCtr="0">
            <a:noAutofit/>
          </a:bodyPr>
          <a:lstStyle/>
          <a:p>
            <a:pPr>
              <a:buSzPts val="3000"/>
            </a:pPr>
            <a:r>
              <a:rPr lang="en-US" altLang="zh-TW" dirty="0"/>
              <a:t>3.</a:t>
            </a:r>
            <a:r>
              <a:rPr lang="zh-TW" altLang="en-US" dirty="0"/>
              <a:t>冰箱使用</a:t>
            </a:r>
            <a:endParaRPr dirty="0"/>
          </a:p>
        </p:txBody>
      </p:sp>
      <p:pic>
        <p:nvPicPr>
          <p:cNvPr id="6" name="圖形 5" descr="禁止標誌 以實心填滿">
            <a:extLst>
              <a:ext uri="{FF2B5EF4-FFF2-40B4-BE49-F238E27FC236}">
                <a16:creationId xmlns:a16="http://schemas.microsoft.com/office/drawing/2014/main" id="{35A3AA8B-099F-9642-3CCF-7914841DC0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57972" y="1779818"/>
            <a:ext cx="2436624" cy="2436624"/>
          </a:xfrm>
          <a:prstGeom prst="rect">
            <a:avLst/>
          </a:prstGeom>
        </p:spPr>
      </p:pic>
      <p:sp>
        <p:nvSpPr>
          <p:cNvPr id="8" name="文字方塊 7">
            <a:extLst>
              <a:ext uri="{FF2B5EF4-FFF2-40B4-BE49-F238E27FC236}">
                <a16:creationId xmlns:a16="http://schemas.microsoft.com/office/drawing/2014/main" id="{64E65FD7-754F-44AD-B6B3-3A21B603B47B}"/>
              </a:ext>
            </a:extLst>
          </p:cNvPr>
          <p:cNvSpPr txBox="1"/>
          <p:nvPr/>
        </p:nvSpPr>
        <p:spPr>
          <a:xfrm>
            <a:off x="132244" y="1875214"/>
            <a:ext cx="3752238" cy="52322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1200"/>
              </a:spcBef>
              <a:spcAft>
                <a:spcPts val="600"/>
              </a:spcAft>
              <a:buClr>
                <a:srgbClr val="FF0000"/>
              </a:buClr>
              <a:buSzTx/>
              <a:buFont typeface="Wingdings" panose="05000000000000000000" pitchFamily="2" charset="2"/>
              <a:buChar char="ü"/>
              <a:tabLst/>
              <a:defRPr/>
            </a:pPr>
            <a:r>
              <a:rPr kumimoji="0" lang="zh-TW" altLang="en-US" sz="2800" b="1" i="0" u="none" strike="noStrike" kern="0" cap="none" spc="0" normalizeH="0" baseline="0" noProof="0" dirty="0">
                <a:ln>
                  <a:noFill/>
                </a:ln>
                <a:solidFill>
                  <a:srgbClr val="FF0000"/>
                </a:solidFill>
                <a:effectLst>
                  <a:outerShdw blurRad="38100" dist="38100" dir="2700000" algn="tl">
                    <a:srgbClr val="000000">
                      <a:alpha val="43137"/>
                    </a:srgbClr>
                  </a:outerShdw>
                </a:effectLst>
                <a:highlight>
                  <a:srgbClr val="FAA4AC"/>
                </a:highlight>
                <a:uLnTx/>
                <a:uFillTx/>
                <a:latin typeface="Arial"/>
                <a:cs typeface="Arial"/>
                <a:sym typeface="Arial"/>
              </a:rPr>
              <a:t>藥品可至辦公室詢問</a:t>
            </a:r>
            <a:endParaRPr kumimoji="0" lang="en-US" altLang="zh-TW" sz="2800" b="1" i="0" u="none" strike="noStrike" kern="0" cap="none" spc="0" normalizeH="0" baseline="0" noProof="0" dirty="0">
              <a:ln>
                <a:noFill/>
              </a:ln>
              <a:solidFill>
                <a:srgbClr val="FF0000"/>
              </a:solidFill>
              <a:effectLst>
                <a:outerShdw blurRad="38100" dist="38100" dir="2700000" algn="tl">
                  <a:srgbClr val="000000">
                    <a:alpha val="43137"/>
                  </a:srgbClr>
                </a:outerShdw>
              </a:effectLst>
              <a:highlight>
                <a:srgbClr val="FAA4AC"/>
              </a:highlight>
              <a:uLnTx/>
              <a:uFillTx/>
              <a:latin typeface="Arial"/>
              <a:cs typeface="Arial"/>
              <a:sym typeface="Arial"/>
            </a:endParaRPr>
          </a:p>
        </p:txBody>
      </p:sp>
      <p:pic>
        <p:nvPicPr>
          <p:cNvPr id="9" name="圖片 8">
            <a:extLst>
              <a:ext uri="{FF2B5EF4-FFF2-40B4-BE49-F238E27FC236}">
                <a16:creationId xmlns:a16="http://schemas.microsoft.com/office/drawing/2014/main" id="{2ADE55FC-8AB1-2E93-ACEF-A10823A39B03}"/>
              </a:ext>
            </a:extLst>
          </p:cNvPr>
          <p:cNvPicPr>
            <a:picLocks noChangeAspect="1"/>
          </p:cNvPicPr>
          <p:nvPr/>
        </p:nvPicPr>
        <p:blipFill>
          <a:blip r:embed="rId7"/>
          <a:stretch>
            <a:fillRect/>
          </a:stretch>
        </p:blipFill>
        <p:spPr>
          <a:xfrm>
            <a:off x="7143846" y="4039554"/>
            <a:ext cx="804491" cy="804491"/>
          </a:xfrm>
          <a:prstGeom prst="rect">
            <a:avLst/>
          </a:prstGeom>
        </p:spPr>
      </p:pic>
      <p:pic>
        <p:nvPicPr>
          <p:cNvPr id="3" name="圖片 2" descr="一張含有 啤酒, 飲料, 酒杯組, 帶蓋啤酒杯 的圖片&#10;&#10;自動產生的描述">
            <a:extLst>
              <a:ext uri="{FF2B5EF4-FFF2-40B4-BE49-F238E27FC236}">
                <a16:creationId xmlns:a16="http://schemas.microsoft.com/office/drawing/2014/main" id="{45FC2212-3E45-6C19-61B8-00F35051BA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9619" y="2035375"/>
            <a:ext cx="2950520" cy="2950520"/>
          </a:xfrm>
          <a:prstGeom prst="rect">
            <a:avLst/>
          </a:prstGeom>
        </p:spPr>
      </p:pic>
      <p:sp>
        <p:nvSpPr>
          <p:cNvPr id="5" name="乘號 4">
            <a:extLst>
              <a:ext uri="{FF2B5EF4-FFF2-40B4-BE49-F238E27FC236}">
                <a16:creationId xmlns:a16="http://schemas.microsoft.com/office/drawing/2014/main" id="{9E201D9F-2B7D-2C61-3C07-BA0E707EABA2}"/>
              </a:ext>
            </a:extLst>
          </p:cNvPr>
          <p:cNvSpPr/>
          <p:nvPr/>
        </p:nvSpPr>
        <p:spPr>
          <a:xfrm>
            <a:off x="898597" y="2243644"/>
            <a:ext cx="2392565" cy="2533982"/>
          </a:xfrm>
          <a:prstGeom prst="mathMultiply">
            <a:avLst/>
          </a:prstGeom>
          <a:solidFill>
            <a:schemeClr val="accent5">
              <a:lumMod val="50000"/>
            </a:schemeClr>
          </a:solidFill>
          <a:ln w="19050">
            <a:solidFill>
              <a:schemeClr val="accent5">
                <a:lumMod val="9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Tree>
    <p:custDataLst>
      <p:tags r:id="rId1"/>
    </p:custDataLst>
    <p:extLst>
      <p:ext uri="{BB962C8B-B14F-4D97-AF65-F5344CB8AC3E}">
        <p14:creationId xmlns:p14="http://schemas.microsoft.com/office/powerpoint/2010/main" val="15471352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p:cTn id="50" dur="1000" fill="hold"/>
                                        <p:tgtEl>
                                          <p:spTgt spid="5"/>
                                        </p:tgtEl>
                                        <p:attrNameLst>
                                          <p:attrName>ppt_w</p:attrName>
                                        </p:attrNameLst>
                                      </p:cBhvr>
                                      <p:tavLst>
                                        <p:tav tm="0">
                                          <p:val>
                                            <p:fltVal val="0"/>
                                          </p:val>
                                        </p:tav>
                                        <p:tav tm="100000">
                                          <p:val>
                                            <p:strVal val="#ppt_w"/>
                                          </p:val>
                                        </p:tav>
                                      </p:tavLst>
                                    </p:anim>
                                    <p:anim calcmode="lin" valueType="num">
                                      <p:cBhvr>
                                        <p:cTn id="51" dur="1000" fill="hold"/>
                                        <p:tgtEl>
                                          <p:spTgt spid="5"/>
                                        </p:tgtEl>
                                        <p:attrNameLst>
                                          <p:attrName>ppt_h</p:attrName>
                                        </p:attrNameLst>
                                      </p:cBhvr>
                                      <p:tavLst>
                                        <p:tav tm="0">
                                          <p:val>
                                            <p:fltVal val="0"/>
                                          </p:val>
                                        </p:tav>
                                        <p:tav tm="100000">
                                          <p:val>
                                            <p:strVal val="#ppt_h"/>
                                          </p:val>
                                        </p:tav>
                                      </p:tavLst>
                                    </p:anim>
                                    <p:anim calcmode="lin" valueType="num">
                                      <p:cBhvr>
                                        <p:cTn id="52" dur="1000" fill="hold"/>
                                        <p:tgtEl>
                                          <p:spTgt spid="5"/>
                                        </p:tgtEl>
                                        <p:attrNameLst>
                                          <p:attrName>style.rotation</p:attrName>
                                        </p:attrNameLst>
                                      </p:cBhvr>
                                      <p:tavLst>
                                        <p:tav tm="0">
                                          <p:val>
                                            <p:fltVal val="90"/>
                                          </p:val>
                                        </p:tav>
                                        <p:tav tm="100000">
                                          <p:val>
                                            <p:fltVal val="0"/>
                                          </p:val>
                                        </p:tav>
                                      </p:tavLst>
                                    </p:anim>
                                    <p:animEffect transition="in" filter="fade">
                                      <p:cBhvr>
                                        <p:cTn id="5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F6033B-0822-65C0-D7DF-1BB16168E429}"/>
              </a:ext>
            </a:extLst>
          </p:cNvPr>
          <p:cNvSpPr>
            <a:spLocks noGrp="1"/>
          </p:cNvSpPr>
          <p:nvPr>
            <p:ph type="ctrTitle"/>
          </p:nvPr>
        </p:nvSpPr>
        <p:spPr>
          <a:xfrm>
            <a:off x="741900" y="1958426"/>
            <a:ext cx="7660200" cy="853200"/>
          </a:xfrm>
        </p:spPr>
        <p:txBody>
          <a:bodyPr/>
          <a:lstStyle/>
          <a:p>
            <a:r>
              <a:rPr lang="zh-TW" altLang="en-US" sz="3600" b="1" dirty="0">
                <a:solidFill>
                  <a:schemeClr val="dk1"/>
                </a:solidFill>
                <a:latin typeface="Microsoft YaHei UI" panose="020B0503020204020204" pitchFamily="34" charset="-122"/>
                <a:ea typeface="Microsoft YaHei UI" panose="020B0503020204020204" pitchFamily="34" charset="-122"/>
              </a:rPr>
              <a:t>公用冰箱存放物品標籤</a:t>
            </a:r>
            <a:r>
              <a:rPr lang="en-US" altLang="zh-TW" sz="3600" b="1" dirty="0">
                <a:solidFill>
                  <a:schemeClr val="dk1"/>
                </a:solidFill>
                <a:latin typeface="Microsoft YaHei UI" panose="020B0503020204020204" pitchFamily="34" charset="-122"/>
                <a:ea typeface="Microsoft YaHei UI" panose="020B0503020204020204" pitchFamily="34" charset="-122"/>
              </a:rPr>
              <a:t>(</a:t>
            </a:r>
            <a:r>
              <a:rPr lang="zh-TW" altLang="en-US" sz="3600" b="1" dirty="0">
                <a:solidFill>
                  <a:schemeClr val="dk1"/>
                </a:solidFill>
                <a:latin typeface="Microsoft YaHei UI" panose="020B0503020204020204" pitchFamily="34" charset="-122"/>
                <a:ea typeface="Microsoft YaHei UI" panose="020B0503020204020204" pitchFamily="34" charset="-122"/>
              </a:rPr>
              <a:t>冰箱貼</a:t>
            </a:r>
            <a:r>
              <a:rPr lang="en-US" altLang="zh-TW" sz="3600" b="1" dirty="0">
                <a:solidFill>
                  <a:schemeClr val="dk1"/>
                </a:solidFill>
                <a:latin typeface="Microsoft YaHei UI" panose="020B0503020204020204" pitchFamily="34" charset="-122"/>
                <a:ea typeface="Microsoft YaHei UI" panose="020B0503020204020204" pitchFamily="34" charset="-122"/>
              </a:rPr>
              <a:t>)</a:t>
            </a:r>
            <a:endParaRPr lang="zh-TW" altLang="en-US" sz="3600" b="1" dirty="0">
              <a:solidFill>
                <a:schemeClr val="dk1"/>
              </a:solidFill>
              <a:latin typeface="Microsoft YaHei UI" panose="020B0503020204020204" pitchFamily="34" charset="-122"/>
              <a:ea typeface="Microsoft YaHei UI" panose="020B0503020204020204" pitchFamily="34" charset="-122"/>
            </a:endParaRPr>
          </a:p>
        </p:txBody>
      </p:sp>
      <p:sp>
        <p:nvSpPr>
          <p:cNvPr id="4" name="文字方塊 3">
            <a:extLst>
              <a:ext uri="{FF2B5EF4-FFF2-40B4-BE49-F238E27FC236}">
                <a16:creationId xmlns:a16="http://schemas.microsoft.com/office/drawing/2014/main" id="{A3F500B3-3ECE-39F7-1846-1ACD87264B9B}"/>
              </a:ext>
            </a:extLst>
          </p:cNvPr>
          <p:cNvSpPr txBox="1"/>
          <p:nvPr/>
        </p:nvSpPr>
        <p:spPr>
          <a:xfrm>
            <a:off x="386104" y="2571750"/>
            <a:ext cx="4758975" cy="147732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1200"/>
              </a:spcBef>
              <a:spcAft>
                <a:spcPts val="600"/>
              </a:spcAft>
              <a:buClr>
                <a:srgbClr val="223749">
                  <a:lumMod val="75000"/>
                </a:srgbClr>
              </a:buClr>
              <a:buSzPct val="160000"/>
              <a:buFont typeface="Wingdings" panose="05000000000000000000" pitchFamily="2" charset="2"/>
              <a:buChar char="l"/>
              <a:tabLst/>
              <a:defRPr/>
            </a:pPr>
            <a:r>
              <a:rPr kumimoji="0" lang="zh-TW" altLang="en-US" sz="2000" b="1" i="0" u="none" strike="noStrike" kern="0" cap="none" spc="0" normalizeH="0" baseline="0" noProof="0" dirty="0">
                <a:ln>
                  <a:noFill/>
                </a:ln>
                <a:solidFill>
                  <a:srgbClr val="B2AA94">
                    <a:lumMod val="50000"/>
                  </a:srgbClr>
                </a:solidFill>
                <a:effectLst/>
                <a:uLnTx/>
                <a:uFillTx/>
                <a:latin typeface="微軟正黑體" panose="020B0604030504040204" pitchFamily="34" charset="-120"/>
                <a:ea typeface="微軟正黑體" panose="020B0604030504040204" pitchFamily="34" charset="-120"/>
                <a:cs typeface="Arial"/>
                <a:sym typeface="Nunito ExtraBold"/>
              </a:rPr>
              <a:t>放置不超過四天</a:t>
            </a:r>
            <a:endParaRPr kumimoji="0" lang="en-US" altLang="zh-TW" sz="2000" b="1" i="0" u="none" strike="noStrike" kern="0" cap="none" spc="0" normalizeH="0" baseline="0" noProof="0" dirty="0">
              <a:ln>
                <a:noFill/>
              </a:ln>
              <a:solidFill>
                <a:srgbClr val="B2AA94">
                  <a:lumMod val="50000"/>
                </a:srgbClr>
              </a:solidFill>
              <a:effectLst/>
              <a:uLnTx/>
              <a:uFillTx/>
              <a:latin typeface="微軟正黑體" panose="020B0604030504040204" pitchFamily="34" charset="-120"/>
              <a:ea typeface="微軟正黑體" panose="020B0604030504040204" pitchFamily="34" charset="-120"/>
              <a:cs typeface="Arial"/>
              <a:sym typeface="Nunito ExtraBold"/>
            </a:endParaRPr>
          </a:p>
          <a:p>
            <a:pPr marL="285750" marR="0" lvl="0" indent="-285750" algn="l" defTabSz="914400" rtl="0" eaLnBrk="1" fontAlgn="auto" latinLnBrk="0" hangingPunct="1">
              <a:lnSpc>
                <a:spcPct val="100000"/>
              </a:lnSpc>
              <a:spcBef>
                <a:spcPts val="1200"/>
              </a:spcBef>
              <a:spcAft>
                <a:spcPts val="600"/>
              </a:spcAft>
              <a:buClr>
                <a:srgbClr val="223749">
                  <a:lumMod val="75000"/>
                </a:srgbClr>
              </a:buClr>
              <a:buSzPct val="160000"/>
              <a:buFont typeface="Wingdings" panose="05000000000000000000" pitchFamily="2" charset="2"/>
              <a:buChar char="l"/>
              <a:tabLst/>
              <a:defRPr/>
            </a:pPr>
            <a:r>
              <a:rPr kumimoji="0" lang="zh-TW" altLang="en-US" sz="2000" b="1" i="0" u="none" strike="noStrike" kern="0" cap="none" spc="0" normalizeH="0" baseline="0" noProof="0" dirty="0">
                <a:ln>
                  <a:noFill/>
                </a:ln>
                <a:solidFill>
                  <a:srgbClr val="B2AA94">
                    <a:lumMod val="50000"/>
                  </a:srgbClr>
                </a:solidFill>
                <a:effectLst/>
                <a:uLnTx/>
                <a:uFillTx/>
                <a:latin typeface="微軟正黑體" panose="020B0604030504040204" pitchFamily="34" charset="-120"/>
                <a:ea typeface="微軟正黑體" panose="020B0604030504040204" pitchFamily="34" charset="-120"/>
                <a:cs typeface="Arial"/>
                <a:sym typeface="Nunito ExtraBold"/>
              </a:rPr>
              <a:t>冰箱貼請貼牢在物品外</a:t>
            </a:r>
            <a:endParaRPr kumimoji="0" lang="en-US" altLang="zh-TW" sz="2000" b="1" i="0" u="none" strike="noStrike" kern="0" cap="none" spc="0" normalizeH="0" baseline="0" noProof="0" dirty="0">
              <a:ln>
                <a:noFill/>
              </a:ln>
              <a:solidFill>
                <a:srgbClr val="B2AA94">
                  <a:lumMod val="50000"/>
                </a:srgbClr>
              </a:solidFill>
              <a:effectLst/>
              <a:uLnTx/>
              <a:uFillTx/>
              <a:latin typeface="微軟正黑體" panose="020B0604030504040204" pitchFamily="34" charset="-120"/>
              <a:ea typeface="微軟正黑體" panose="020B0604030504040204" pitchFamily="34" charset="-120"/>
              <a:cs typeface="Arial"/>
              <a:sym typeface="Nunito ExtraBold"/>
            </a:endParaRPr>
          </a:p>
          <a:p>
            <a:pPr marL="285750" marR="0" lvl="0" indent="-285750" algn="l" defTabSz="914400" rtl="0" eaLnBrk="1" fontAlgn="auto" latinLnBrk="0" hangingPunct="1">
              <a:lnSpc>
                <a:spcPct val="100000"/>
              </a:lnSpc>
              <a:spcBef>
                <a:spcPts val="1200"/>
              </a:spcBef>
              <a:spcAft>
                <a:spcPts val="600"/>
              </a:spcAft>
              <a:buClr>
                <a:srgbClr val="223749">
                  <a:lumMod val="75000"/>
                </a:srgbClr>
              </a:buClr>
              <a:buSzPct val="160000"/>
              <a:buFont typeface="Wingdings" panose="05000000000000000000" pitchFamily="2" charset="2"/>
              <a:buChar char="l"/>
              <a:tabLst/>
              <a:defRPr/>
            </a:pPr>
            <a:r>
              <a:rPr kumimoji="0" lang="zh-TW" altLang="en-US" sz="2000" b="1" i="0" u="none" strike="noStrike" kern="0" cap="none" spc="0" normalizeH="0" baseline="0" noProof="0" dirty="0">
                <a:ln>
                  <a:noFill/>
                </a:ln>
                <a:solidFill>
                  <a:srgbClr val="B2AA94">
                    <a:lumMod val="50000"/>
                  </a:srgbClr>
                </a:solidFill>
                <a:effectLst/>
                <a:uLnTx/>
                <a:uFillTx/>
                <a:latin typeface="微軟正黑體" panose="020B0604030504040204" pitchFamily="34" charset="-120"/>
                <a:ea typeface="微軟正黑體" panose="020B0604030504040204" pitchFamily="34" charset="-120"/>
                <a:cs typeface="Arial"/>
                <a:sym typeface="Nunito ExtraBold"/>
              </a:rPr>
              <a:t>冰箱貼可在冰箱旁或服務台領取</a:t>
            </a:r>
            <a:endParaRPr kumimoji="0" lang="en-US" altLang="zh-TW" sz="2000" b="1" i="0" u="none" strike="noStrike" kern="0" cap="none" spc="0" normalizeH="0" baseline="0" noProof="0" dirty="0">
              <a:ln>
                <a:noFill/>
              </a:ln>
              <a:solidFill>
                <a:srgbClr val="B2AA94">
                  <a:lumMod val="50000"/>
                </a:srgbClr>
              </a:solidFill>
              <a:effectLst/>
              <a:uLnTx/>
              <a:uFillTx/>
              <a:latin typeface="微軟正黑體" panose="020B0604030504040204" pitchFamily="34" charset="-120"/>
              <a:ea typeface="微軟正黑體" panose="020B0604030504040204" pitchFamily="34" charset="-120"/>
              <a:cs typeface="Arial"/>
              <a:sym typeface="Nunito ExtraBold"/>
            </a:endParaRPr>
          </a:p>
        </p:txBody>
      </p:sp>
      <p:pic>
        <p:nvPicPr>
          <p:cNvPr id="6" name="圖片 5" descr="一張含有 桌 的圖片&#10;&#10;自動產生的描述">
            <a:extLst>
              <a:ext uri="{FF2B5EF4-FFF2-40B4-BE49-F238E27FC236}">
                <a16:creationId xmlns:a16="http://schemas.microsoft.com/office/drawing/2014/main" id="{3BEB0657-17CE-9C97-2D73-C3A87346078F}"/>
              </a:ext>
            </a:extLst>
          </p:cNvPr>
          <p:cNvPicPr>
            <a:picLocks noChangeAspect="1"/>
          </p:cNvPicPr>
          <p:nvPr/>
        </p:nvPicPr>
        <p:blipFill>
          <a:blip r:embed="rId2"/>
          <a:stretch>
            <a:fillRect/>
          </a:stretch>
        </p:blipFill>
        <p:spPr>
          <a:xfrm>
            <a:off x="5058343" y="2722045"/>
            <a:ext cx="3596428" cy="2276061"/>
          </a:xfrm>
          <a:prstGeom prst="rect">
            <a:avLst/>
          </a:prstGeom>
        </p:spPr>
      </p:pic>
      <p:sp>
        <p:nvSpPr>
          <p:cNvPr id="12" name="矩形: 圓角 11">
            <a:extLst>
              <a:ext uri="{FF2B5EF4-FFF2-40B4-BE49-F238E27FC236}">
                <a16:creationId xmlns:a16="http://schemas.microsoft.com/office/drawing/2014/main" id="{500E1129-4370-A510-BE5F-C572843CB56D}"/>
              </a:ext>
            </a:extLst>
          </p:cNvPr>
          <p:cNvSpPr/>
          <p:nvPr/>
        </p:nvSpPr>
        <p:spPr>
          <a:xfrm>
            <a:off x="489229" y="4004562"/>
            <a:ext cx="4232338" cy="108995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
        <p:nvSpPr>
          <p:cNvPr id="7" name="文字方塊 6">
            <a:extLst>
              <a:ext uri="{FF2B5EF4-FFF2-40B4-BE49-F238E27FC236}">
                <a16:creationId xmlns:a16="http://schemas.microsoft.com/office/drawing/2014/main" id="{C1881B79-CB7C-6348-F446-0DCF70CC1FBB}"/>
              </a:ext>
            </a:extLst>
          </p:cNvPr>
          <p:cNvSpPr txBox="1"/>
          <p:nvPr/>
        </p:nvSpPr>
        <p:spPr>
          <a:xfrm>
            <a:off x="489229" y="4049078"/>
            <a:ext cx="42394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0070C0"/>
                </a:solidFill>
                <a:effectLst/>
                <a:uLnTx/>
                <a:uFillTx/>
                <a:latin typeface="Arial"/>
                <a:cs typeface="Arial"/>
                <a:sym typeface="Arial"/>
              </a:rPr>
              <a:t>存放日期</a:t>
            </a:r>
            <a:r>
              <a:rPr kumimoji="0" lang="en-US" altLang="zh-TW" sz="1800" b="1" i="0" u="none" strike="noStrike" kern="0" cap="none" spc="0" normalizeH="0" baseline="0" noProof="0" dirty="0">
                <a:ln>
                  <a:noFill/>
                </a:ln>
                <a:solidFill>
                  <a:srgbClr val="0070C0"/>
                </a:solidFill>
                <a:effectLst/>
                <a:uLnTx/>
                <a:uFillTx/>
                <a:latin typeface="Arial"/>
                <a:cs typeface="Arial"/>
                <a:sym typeface="Arial"/>
              </a:rPr>
              <a:t>：</a:t>
            </a:r>
            <a:r>
              <a:rPr kumimoji="0" lang="zh-TW" altLang="en-US" sz="1800" b="1" i="0" u="none" strike="noStrike" kern="0" cap="none" spc="0" normalizeH="0" baseline="0" noProof="0" dirty="0">
                <a:ln>
                  <a:noFill/>
                </a:ln>
                <a:solidFill>
                  <a:srgbClr val="0070C0"/>
                </a:solidFill>
                <a:effectLst/>
                <a:uLnTx/>
                <a:uFillTx/>
                <a:latin typeface="Arial"/>
                <a:cs typeface="Arial"/>
                <a:sym typeface="Arial"/>
              </a:rPr>
              <a:t>當日為第一天，可放</a:t>
            </a:r>
            <a:r>
              <a:rPr kumimoji="0" lang="en-US" altLang="zh-TW" sz="1800" b="1" i="0" u="none" strike="noStrike" kern="0" cap="none" spc="0" normalizeH="0" baseline="0" noProof="0" dirty="0">
                <a:ln>
                  <a:noFill/>
                </a:ln>
                <a:solidFill>
                  <a:srgbClr val="0070C0"/>
                </a:solidFill>
                <a:effectLst/>
                <a:uLnTx/>
                <a:uFillTx/>
                <a:latin typeface="Arial"/>
                <a:cs typeface="Arial"/>
                <a:sym typeface="Arial"/>
              </a:rPr>
              <a:t>4</a:t>
            </a:r>
            <a:r>
              <a:rPr kumimoji="0" lang="zh-TW" altLang="en-US" sz="1800" b="1" i="0" u="none" strike="noStrike" kern="0" cap="none" spc="0" normalizeH="0" baseline="0" noProof="0" dirty="0">
                <a:ln>
                  <a:noFill/>
                </a:ln>
                <a:solidFill>
                  <a:srgbClr val="0070C0"/>
                </a:solidFill>
                <a:effectLst/>
                <a:uLnTx/>
                <a:uFillTx/>
                <a:latin typeface="Arial"/>
                <a:cs typeface="Arial"/>
                <a:sym typeface="Arial"/>
              </a:rPr>
              <a:t>天，若要繼續存放，</a:t>
            </a:r>
            <a:r>
              <a:rPr kumimoji="0" lang="zh-TW" altLang="en-US" sz="2400" b="1" i="0" u="none" strike="noStrike" kern="0" cap="none" spc="0" normalizeH="0" baseline="0" noProof="0" dirty="0">
                <a:ln>
                  <a:noFill/>
                </a:ln>
                <a:solidFill>
                  <a:srgbClr val="0070C0"/>
                </a:solidFill>
                <a:effectLst>
                  <a:outerShdw blurRad="38100" dist="38100" dir="2700000" algn="tl">
                    <a:srgbClr val="000000">
                      <a:alpha val="43137"/>
                    </a:srgbClr>
                  </a:outerShdw>
                </a:effectLst>
                <a:uLnTx/>
                <a:uFillTx/>
                <a:latin typeface="Arial"/>
                <a:cs typeface="Arial"/>
                <a:sym typeface="Arial"/>
              </a:rPr>
              <a:t>請更換新的冰箱貼</a:t>
            </a:r>
            <a:r>
              <a:rPr kumimoji="0" lang="zh-TW" altLang="en-US" sz="1800" b="1" i="0" u="none" strike="noStrike" kern="0" cap="none" spc="0" normalizeH="0" baseline="0" noProof="0" dirty="0">
                <a:ln>
                  <a:noFill/>
                </a:ln>
                <a:solidFill>
                  <a:srgbClr val="0070C0"/>
                </a:solidFill>
                <a:effectLst/>
                <a:uLnTx/>
                <a:uFillTx/>
                <a:latin typeface="Arial"/>
                <a:cs typeface="Arial"/>
                <a:sym typeface="Arial"/>
              </a:rPr>
              <a:t>。超過預計存放日期將直接丟掉。</a:t>
            </a:r>
            <a:endParaRPr kumimoji="0" lang="en-US" altLang="zh-TW" sz="1800" b="1" i="0" u="none" strike="noStrike" kern="0" cap="none" spc="0" normalizeH="0" baseline="0" noProof="0" dirty="0">
              <a:ln>
                <a:noFill/>
              </a:ln>
              <a:solidFill>
                <a:srgbClr val="0070C0"/>
              </a:solidFill>
              <a:effectLst/>
              <a:uLnTx/>
              <a:uFillTx/>
              <a:latin typeface="Arial"/>
              <a:cs typeface="Arial"/>
              <a:sym typeface="Arial"/>
            </a:endParaRPr>
          </a:p>
        </p:txBody>
      </p:sp>
      <p:sp>
        <p:nvSpPr>
          <p:cNvPr id="8" name="文字方塊 7">
            <a:extLst>
              <a:ext uri="{FF2B5EF4-FFF2-40B4-BE49-F238E27FC236}">
                <a16:creationId xmlns:a16="http://schemas.microsoft.com/office/drawing/2014/main" id="{D3D3BB35-5FB9-E447-B58A-E309F8D437A9}"/>
              </a:ext>
            </a:extLst>
          </p:cNvPr>
          <p:cNvSpPr txBox="1"/>
          <p:nvPr/>
        </p:nvSpPr>
        <p:spPr>
          <a:xfrm>
            <a:off x="6609691" y="3242558"/>
            <a:ext cx="1436791" cy="152400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zh-TW" sz="1600" b="1" i="0" u="none" strike="noStrike" kern="0" cap="none" spc="0" normalizeH="0" baseline="0" noProof="0" dirty="0">
                <a:ln>
                  <a:noFill/>
                </a:ln>
                <a:solidFill>
                  <a:srgbClr val="FF0000"/>
                </a:solidFill>
                <a:effectLst/>
                <a:uLnTx/>
                <a:uFillTx/>
                <a:latin typeface="Arial"/>
                <a:cs typeface="Arial"/>
                <a:sym typeface="Arial"/>
              </a:rPr>
              <a:t>1234-2</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zh-TW" altLang="en-US" sz="1600" b="1" i="0" u="none" strike="noStrike" kern="0" cap="none" spc="0" normalizeH="0" baseline="0" noProof="0" dirty="0">
                <a:ln>
                  <a:noFill/>
                </a:ln>
                <a:solidFill>
                  <a:srgbClr val="FF0000"/>
                </a:solidFill>
                <a:effectLst/>
                <a:uLnTx/>
                <a:uFillTx/>
                <a:latin typeface="Arial"/>
                <a:cs typeface="Arial"/>
                <a:sym typeface="Arial"/>
              </a:rPr>
              <a:t>王小美</a:t>
            </a:r>
            <a:endParaRPr kumimoji="0" lang="en-US" altLang="zh-TW" sz="1600" b="1" i="0" u="none" strike="noStrike" kern="0" cap="none" spc="0" normalizeH="0" baseline="0" noProof="0" dirty="0">
              <a:ln>
                <a:noFill/>
              </a:ln>
              <a:solidFill>
                <a:srgbClr val="FF0000"/>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zh-TW" sz="1600" b="1" i="0" u="none" strike="noStrike" kern="0" cap="none" spc="0" normalizeH="0" baseline="0" noProof="0" dirty="0">
                <a:ln>
                  <a:noFill/>
                </a:ln>
                <a:solidFill>
                  <a:srgbClr val="FF0000"/>
                </a:solidFill>
                <a:effectLst/>
                <a:uLnTx/>
                <a:uFillTx/>
                <a:latin typeface="Arial"/>
                <a:cs typeface="Arial"/>
                <a:sym typeface="Arial"/>
              </a:rPr>
              <a:t>7/20</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altLang="zh-TW" sz="1600" b="1" i="0" u="none" strike="noStrike" kern="0" cap="none" spc="0" normalizeH="0" baseline="0" noProof="0" dirty="0">
                <a:ln>
                  <a:noFill/>
                </a:ln>
                <a:solidFill>
                  <a:srgbClr val="FF0000"/>
                </a:solidFill>
                <a:effectLst/>
                <a:uLnTx/>
                <a:uFillTx/>
                <a:latin typeface="Arial"/>
                <a:cs typeface="Arial"/>
                <a:sym typeface="Arial"/>
              </a:rPr>
              <a:t>7/23</a:t>
            </a:r>
            <a:endParaRPr kumimoji="0" lang="zh-TW" altLang="en-US" sz="1600" b="1" i="0" u="none" strike="noStrike" kern="0" cap="none" spc="0" normalizeH="0" baseline="0" noProof="0" dirty="0">
              <a:ln>
                <a:noFill/>
              </a:ln>
              <a:solidFill>
                <a:srgbClr val="FF0000"/>
              </a:solidFill>
              <a:effectLst/>
              <a:uLnTx/>
              <a:uFillTx/>
              <a:latin typeface="Arial"/>
              <a:cs typeface="Arial"/>
              <a:sym typeface="Arial"/>
            </a:endParaRPr>
          </a:p>
        </p:txBody>
      </p:sp>
      <p:pic>
        <p:nvPicPr>
          <p:cNvPr id="3" name="圖片 2">
            <a:hlinkClick r:id="rId3" action="ppaction://hlinksldjump"/>
            <a:extLst>
              <a:ext uri="{FF2B5EF4-FFF2-40B4-BE49-F238E27FC236}">
                <a16:creationId xmlns:a16="http://schemas.microsoft.com/office/drawing/2014/main" id="{30DED52B-66B4-FDB1-6429-21007D7797ED}"/>
              </a:ext>
            </a:extLst>
          </p:cNvPr>
          <p:cNvPicPr>
            <a:picLocks noChangeAspect="1"/>
          </p:cNvPicPr>
          <p:nvPr/>
        </p:nvPicPr>
        <p:blipFill>
          <a:blip r:embed="rId4"/>
          <a:stretch>
            <a:fillRect/>
          </a:stretch>
        </p:blipFill>
        <p:spPr>
          <a:xfrm>
            <a:off x="8214870" y="4252402"/>
            <a:ext cx="804491" cy="804491"/>
          </a:xfrm>
          <a:prstGeom prst="rect">
            <a:avLst/>
          </a:prstGeom>
        </p:spPr>
      </p:pic>
    </p:spTree>
    <p:extLst>
      <p:ext uri="{BB962C8B-B14F-4D97-AF65-F5344CB8AC3E}">
        <p14:creationId xmlns:p14="http://schemas.microsoft.com/office/powerpoint/2010/main" val="22153728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6E3AEAE-5AC0-3271-F923-1E1C0BD4135D}"/>
              </a:ext>
            </a:extLst>
          </p:cNvPr>
          <p:cNvSpPr>
            <a:spLocks noGrp="1"/>
          </p:cNvSpPr>
          <p:nvPr>
            <p:ph type="ctrTitle"/>
          </p:nvPr>
        </p:nvSpPr>
        <p:spPr/>
        <p:txBody>
          <a:bodyPr>
            <a:normAutofit/>
          </a:bodyPr>
          <a:lstStyle/>
          <a:p>
            <a:r>
              <a:rPr lang="en-US" altLang="zh-TW" sz="4400" b="1" dirty="0"/>
              <a:t>4.</a:t>
            </a:r>
            <a:r>
              <a:rPr lang="zh-TW" altLang="en-US" sz="4400" b="1" dirty="0"/>
              <a:t>內務檢查</a:t>
            </a:r>
            <a:endParaRPr lang="en-US" sz="4400" b="1" dirty="0"/>
          </a:p>
        </p:txBody>
      </p:sp>
      <p:sp>
        <p:nvSpPr>
          <p:cNvPr id="10" name="Text Placeholder 3">
            <a:extLst>
              <a:ext uri="{FF2B5EF4-FFF2-40B4-BE49-F238E27FC236}">
                <a16:creationId xmlns:a16="http://schemas.microsoft.com/office/drawing/2014/main" id="{02F3B858-890A-4FB6-3B26-3CE34774249B}"/>
              </a:ext>
            </a:extLst>
          </p:cNvPr>
          <p:cNvSpPr>
            <a:spLocks noGrp="1"/>
          </p:cNvSpPr>
          <p:nvPr>
            <p:ph type="body" idx="2"/>
          </p:nvPr>
        </p:nvSpPr>
        <p:spPr>
          <a:xfrm>
            <a:off x="4386370" y="1820434"/>
            <a:ext cx="4503248" cy="2756206"/>
          </a:xfrm>
        </p:spPr>
        <p:txBody>
          <a:bodyPr>
            <a:noAutofit/>
          </a:bodyPr>
          <a:lstStyle/>
          <a:p>
            <a:pPr marL="285750" indent="-285750" algn="l">
              <a:lnSpc>
                <a:spcPct val="170000"/>
              </a:lnSpc>
              <a:spcBef>
                <a:spcPts val="1200"/>
              </a:spcBef>
              <a:spcAft>
                <a:spcPts val="600"/>
              </a:spcAft>
              <a:buClr>
                <a:srgbClr val="000000"/>
              </a:buClr>
              <a:buFont typeface="Wingdings" panose="05000000000000000000" pitchFamily="2" charset="2"/>
              <a:buChar char="l"/>
            </a:pPr>
            <a:r>
              <a:rPr lang="zh-TW" altLang="en-US" sz="20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rPr>
              <a:t>為維護良好的宿舍環境，</a:t>
            </a:r>
            <a:r>
              <a:rPr lang="zh-TW" altLang="en-US" sz="2000" b="1" dirty="0">
                <a:solidFill>
                  <a:srgbClr val="FF0000"/>
                </a:solidFill>
                <a:effectLst>
                  <a:outerShdw blurRad="50800" dist="38100" dir="2700000" algn="tl" rotWithShape="0">
                    <a:prstClr val="black">
                      <a:alpha val="40000"/>
                    </a:prstClr>
                  </a:outerShdw>
                </a:effectLst>
                <a:highlight>
                  <a:srgbClr val="FAA4AC"/>
                </a:highlight>
                <a:latin typeface="微軟正黑體" panose="020B0604030504040204" pitchFamily="34" charset="-120"/>
                <a:ea typeface="微軟正黑體" panose="020B0604030504040204" pitchFamily="34" charset="-120"/>
                <a:sym typeface="Arial"/>
              </a:rPr>
              <a:t>每學期辦理</a:t>
            </a:r>
            <a:r>
              <a:rPr lang="en-US" altLang="zh-TW" sz="2000" b="1" dirty="0">
                <a:solidFill>
                  <a:srgbClr val="FF0000"/>
                </a:solidFill>
                <a:effectLst>
                  <a:outerShdw blurRad="50800" dist="38100" dir="2700000" algn="tl" rotWithShape="0">
                    <a:prstClr val="black">
                      <a:alpha val="40000"/>
                    </a:prstClr>
                  </a:outerShdw>
                </a:effectLst>
                <a:highlight>
                  <a:srgbClr val="FAA4AC"/>
                </a:highlight>
                <a:latin typeface="微軟正黑體" panose="020B0604030504040204" pitchFamily="34" charset="-120"/>
                <a:ea typeface="微軟正黑體" panose="020B0604030504040204" pitchFamily="34" charset="-120"/>
                <a:sym typeface="Arial"/>
              </a:rPr>
              <a:t>1</a:t>
            </a:r>
            <a:r>
              <a:rPr lang="zh-TW" altLang="en-US" sz="2000" b="1" dirty="0">
                <a:solidFill>
                  <a:srgbClr val="FF0000"/>
                </a:solidFill>
                <a:effectLst>
                  <a:outerShdw blurRad="50800" dist="38100" dir="2700000" algn="tl" rotWithShape="0">
                    <a:prstClr val="black">
                      <a:alpha val="40000"/>
                    </a:prstClr>
                  </a:outerShdw>
                </a:effectLst>
                <a:highlight>
                  <a:srgbClr val="FAA4AC"/>
                </a:highlight>
                <a:latin typeface="微軟正黑體" panose="020B0604030504040204" pitchFamily="34" charset="-120"/>
                <a:ea typeface="微軟正黑體" panose="020B0604030504040204" pitchFamily="34" charset="-120"/>
                <a:sym typeface="Arial"/>
              </a:rPr>
              <a:t>次內務檢查</a:t>
            </a:r>
            <a:r>
              <a:rPr lang="zh-TW" altLang="en-US" sz="20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rPr>
              <a:t>，當天須派一人留守寢室，檢查未通過者須</a:t>
            </a:r>
            <a:r>
              <a:rPr lang="zh-TW" altLang="en-US" sz="2000" b="1" dirty="0">
                <a:solidFill>
                  <a:srgbClr val="FF0000"/>
                </a:solidFill>
                <a:effectLst>
                  <a:outerShdw blurRad="50800" dist="38100" dir="2700000" algn="tl" rotWithShape="0">
                    <a:prstClr val="black">
                      <a:alpha val="40000"/>
                    </a:prstClr>
                  </a:outerShdw>
                </a:effectLst>
                <a:highlight>
                  <a:srgbClr val="FAA4AC"/>
                </a:highlight>
                <a:latin typeface="微軟正黑體" panose="020B0604030504040204" pitchFamily="34" charset="-120"/>
                <a:ea typeface="微軟正黑體" panose="020B0604030504040204" pitchFamily="34" charset="-120"/>
                <a:sym typeface="Arial"/>
              </a:rPr>
              <a:t>愛宿</a:t>
            </a:r>
            <a:r>
              <a:rPr lang="en-US" altLang="zh-TW" sz="2000" b="1" dirty="0">
                <a:solidFill>
                  <a:srgbClr val="FF0000"/>
                </a:solidFill>
                <a:effectLst>
                  <a:outerShdw blurRad="50800" dist="38100" dir="2700000" algn="tl" rotWithShape="0">
                    <a:prstClr val="black">
                      <a:alpha val="40000"/>
                    </a:prstClr>
                  </a:outerShdw>
                </a:effectLst>
                <a:highlight>
                  <a:srgbClr val="FAA4AC"/>
                </a:highlight>
                <a:latin typeface="微軟正黑體" panose="020B0604030504040204" pitchFamily="34" charset="-120"/>
                <a:ea typeface="微軟正黑體" panose="020B0604030504040204" pitchFamily="34" charset="-120"/>
                <a:sym typeface="Arial"/>
              </a:rPr>
              <a:t>6</a:t>
            </a:r>
            <a:r>
              <a:rPr lang="zh-TW" altLang="en-US" sz="2000" b="1" dirty="0">
                <a:solidFill>
                  <a:srgbClr val="FF0000"/>
                </a:solidFill>
                <a:effectLst>
                  <a:outerShdw blurRad="50800" dist="38100" dir="2700000" algn="tl" rotWithShape="0">
                    <a:prstClr val="black">
                      <a:alpha val="40000"/>
                    </a:prstClr>
                  </a:outerShdw>
                </a:effectLst>
                <a:highlight>
                  <a:srgbClr val="FAA4AC"/>
                </a:highlight>
                <a:latin typeface="微軟正黑體" panose="020B0604030504040204" pitchFamily="34" charset="-120"/>
                <a:ea typeface="微軟正黑體" panose="020B0604030504040204" pitchFamily="34" charset="-120"/>
                <a:sym typeface="Arial"/>
              </a:rPr>
              <a:t>小時</a:t>
            </a:r>
            <a:r>
              <a:rPr lang="zh-TW" altLang="en-US" sz="20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rPr>
              <a:t>或</a:t>
            </a:r>
            <a:r>
              <a:rPr lang="zh-TW" altLang="en-US" sz="2000" b="1" dirty="0">
                <a:solidFill>
                  <a:srgbClr val="FF0000"/>
                </a:solidFill>
                <a:effectLst>
                  <a:outerShdw blurRad="50800" dist="38100" dir="2700000" algn="tl" rotWithShape="0">
                    <a:prstClr val="black">
                      <a:alpha val="40000"/>
                    </a:prstClr>
                  </a:outerShdw>
                </a:effectLst>
                <a:highlight>
                  <a:srgbClr val="FAA4AC"/>
                </a:highlight>
                <a:latin typeface="微軟正黑體" panose="020B0604030504040204" pitchFamily="34" charset="-120"/>
                <a:ea typeface="微軟正黑體" panose="020B0604030504040204" pitchFamily="34" charset="-120"/>
                <a:sym typeface="Arial"/>
              </a:rPr>
              <a:t>不給予下學年床位申請資格</a:t>
            </a:r>
            <a:r>
              <a:rPr lang="zh-TW" altLang="en-US" sz="20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rPr>
              <a:t>。</a:t>
            </a:r>
            <a:endParaRPr lang="en-US" altLang="zh-TW" sz="20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endParaRPr>
          </a:p>
          <a:p>
            <a:pPr marL="285750" lvl="0" indent="-285750" algn="l">
              <a:lnSpc>
                <a:spcPct val="170000"/>
              </a:lnSpc>
              <a:spcBef>
                <a:spcPts val="1200"/>
              </a:spcBef>
              <a:spcAft>
                <a:spcPts val="600"/>
              </a:spcAft>
              <a:buClr>
                <a:srgbClr val="000000"/>
              </a:buClr>
              <a:buFont typeface="Wingdings" panose="05000000000000000000" pitchFamily="2" charset="2"/>
              <a:buChar char="l"/>
            </a:pPr>
            <a:endParaRPr lang="en-US" altLang="zh-TW" sz="2000" b="1" dirty="0">
              <a:solidFill>
                <a:schemeClr val="accent2">
                  <a:lumMod val="20000"/>
                  <a:lumOff val="80000"/>
                </a:schemeClr>
              </a:solidFill>
              <a:latin typeface="微軟正黑體" panose="020B0604030504040204" pitchFamily="34" charset="-120"/>
              <a:ea typeface="微軟正黑體" panose="020B0604030504040204" pitchFamily="34" charset="-120"/>
              <a:sym typeface="Arial"/>
            </a:endParaRPr>
          </a:p>
        </p:txBody>
      </p:sp>
      <p:pic>
        <p:nvPicPr>
          <p:cNvPr id="3" name="圖形 2" descr="夾紙板 (打勾) 以實心填滿">
            <a:extLst>
              <a:ext uri="{FF2B5EF4-FFF2-40B4-BE49-F238E27FC236}">
                <a16:creationId xmlns:a16="http://schemas.microsoft.com/office/drawing/2014/main" id="{4517BC71-FFC9-510C-A746-8DC412E649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75218" y="3984600"/>
            <a:ext cx="914400" cy="914400"/>
          </a:xfrm>
          <a:prstGeom prst="rect">
            <a:avLst/>
          </a:prstGeom>
        </p:spPr>
      </p:pic>
    </p:spTree>
    <p:extLst>
      <p:ext uri="{BB962C8B-B14F-4D97-AF65-F5344CB8AC3E}">
        <p14:creationId xmlns:p14="http://schemas.microsoft.com/office/powerpoint/2010/main" val="22808160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C483FF0-F67F-15BD-825B-4BCA6F7E4DB3}"/>
              </a:ext>
            </a:extLst>
          </p:cNvPr>
          <p:cNvSpPr>
            <a:spLocks noGrp="1"/>
          </p:cNvSpPr>
          <p:nvPr>
            <p:ph type="ctrTitle"/>
          </p:nvPr>
        </p:nvSpPr>
        <p:spPr/>
        <p:txBody>
          <a:bodyPr>
            <a:normAutofit/>
          </a:bodyPr>
          <a:lstStyle/>
          <a:p>
            <a:r>
              <a:rPr lang="en-US" altLang="zh-TW" sz="4400" b="1" dirty="0">
                <a:solidFill>
                  <a:srgbClr val="FFFFFF"/>
                </a:solidFill>
              </a:rPr>
              <a:t>03</a:t>
            </a:r>
            <a:r>
              <a:rPr lang="zh-TW" altLang="en-US" dirty="0">
                <a:solidFill>
                  <a:srgbClr val="002060"/>
                </a:solidFill>
              </a:rPr>
              <a:t>設備報修</a:t>
            </a:r>
          </a:p>
        </p:txBody>
      </p:sp>
      <p:sp>
        <p:nvSpPr>
          <p:cNvPr id="4" name="文字版面配置區 3">
            <a:extLst>
              <a:ext uri="{FF2B5EF4-FFF2-40B4-BE49-F238E27FC236}">
                <a16:creationId xmlns:a16="http://schemas.microsoft.com/office/drawing/2014/main" id="{46F68D56-0F97-DEF4-DE4A-F00A8AC01C6C}"/>
              </a:ext>
            </a:extLst>
          </p:cNvPr>
          <p:cNvSpPr>
            <a:spLocks noGrp="1"/>
          </p:cNvSpPr>
          <p:nvPr>
            <p:ph type="body" idx="2"/>
          </p:nvPr>
        </p:nvSpPr>
        <p:spPr>
          <a:xfrm>
            <a:off x="5053265" y="1861530"/>
            <a:ext cx="3465094" cy="3006103"/>
          </a:xfrm>
        </p:spPr>
        <p:txBody>
          <a:bodyPr>
            <a:noAutofit/>
          </a:bodyPr>
          <a:lstStyle/>
          <a:p>
            <a:pPr marL="457200" indent="-431800" algn="l">
              <a:buSzPts val="3500"/>
              <a:buNone/>
            </a:pPr>
            <a:r>
              <a:rPr lang="en-US" altLang="zh-TW" sz="2400" b="1" dirty="0">
                <a:latin typeface="Nunito Black"/>
                <a:ea typeface="Nunito Black"/>
                <a:cs typeface="Nunito Black"/>
                <a:sym typeface="Nunito Black"/>
              </a:rPr>
              <a:t>1.</a:t>
            </a:r>
            <a:r>
              <a:rPr lang="zh-TW" altLang="en-US" sz="2400" b="1" dirty="0">
                <a:latin typeface="Microsoft YaHei UI" panose="020B0503020204020204" pitchFamily="34" charset="-122"/>
                <a:ea typeface="Microsoft YaHei UI" panose="020B0503020204020204" pitchFamily="34" charset="-122"/>
                <a:cs typeface="Nunito Black"/>
                <a:sym typeface="Nunito Black"/>
              </a:rPr>
              <a:t>網路設定 </a:t>
            </a:r>
            <a:endParaRPr lang="en-US" altLang="zh-TW" sz="2400" b="1" dirty="0">
              <a:latin typeface="Microsoft YaHei UI" panose="020B0503020204020204" pitchFamily="34" charset="-122"/>
              <a:ea typeface="Microsoft YaHei UI" panose="020B0503020204020204" pitchFamily="34" charset="-122"/>
              <a:cs typeface="Nunito Black"/>
              <a:sym typeface="Nunito Black"/>
            </a:endParaRPr>
          </a:p>
          <a:p>
            <a:pPr marL="457200" indent="-431800" algn="l">
              <a:buSzPts val="3500"/>
              <a:buNone/>
            </a:pPr>
            <a:endParaRPr lang="en-US" altLang="zh-TW" sz="2400" b="1" dirty="0">
              <a:latin typeface="Microsoft YaHei UI" panose="020B0503020204020204" pitchFamily="34" charset="-122"/>
              <a:ea typeface="Microsoft YaHei UI" panose="020B0503020204020204" pitchFamily="34" charset="-122"/>
              <a:cs typeface="Nunito Black"/>
              <a:sym typeface="Nunito Black"/>
            </a:endParaRPr>
          </a:p>
          <a:p>
            <a:pPr marL="457200" indent="-431800" algn="l">
              <a:buSzPts val="3500"/>
              <a:buNone/>
            </a:pPr>
            <a:r>
              <a:rPr lang="en-US" altLang="zh-TW" sz="2400" b="1" dirty="0">
                <a:latin typeface="Nunito Black"/>
                <a:ea typeface="Nunito Black"/>
                <a:cs typeface="Nunito Black"/>
                <a:sym typeface="Nunito Black"/>
              </a:rPr>
              <a:t>2.</a:t>
            </a:r>
            <a:r>
              <a:rPr lang="zh-TW" altLang="en-US" sz="2400" b="1" dirty="0">
                <a:latin typeface="Microsoft YaHei UI" panose="020B0503020204020204" pitchFamily="34" charset="-122"/>
                <a:ea typeface="Microsoft YaHei UI" panose="020B0503020204020204" pitchFamily="34" charset="-122"/>
                <a:cs typeface="Nunito Black"/>
                <a:sym typeface="Nunito Black"/>
              </a:rPr>
              <a:t>網路故障報修</a:t>
            </a:r>
            <a:endParaRPr lang="en-US" altLang="zh-TW" sz="2400" b="1" dirty="0">
              <a:latin typeface="Microsoft YaHei UI" panose="020B0503020204020204" pitchFamily="34" charset="-122"/>
              <a:ea typeface="Microsoft YaHei UI" panose="020B0503020204020204" pitchFamily="34" charset="-122"/>
              <a:cs typeface="Nunito Black"/>
              <a:sym typeface="Nunito Black"/>
            </a:endParaRPr>
          </a:p>
          <a:p>
            <a:pPr marL="457200" indent="-431800" algn="l">
              <a:buSzPts val="3500"/>
              <a:buNone/>
            </a:pPr>
            <a:endParaRPr lang="en-US" altLang="zh-TW" sz="2400" b="1" dirty="0">
              <a:latin typeface="Microsoft YaHei UI" panose="020B0503020204020204" pitchFamily="34" charset="-122"/>
              <a:ea typeface="Microsoft YaHei UI" panose="020B0503020204020204" pitchFamily="34" charset="-122"/>
              <a:cs typeface="Nunito Black"/>
              <a:sym typeface="Nunito Black"/>
            </a:endParaRPr>
          </a:p>
          <a:p>
            <a:pPr marL="457200" indent="-431800" algn="l">
              <a:buSzPts val="3500"/>
              <a:buNone/>
            </a:pPr>
            <a:r>
              <a:rPr lang="en-US" altLang="zh-TW" sz="2400" b="1" dirty="0">
                <a:latin typeface="Nunito Black"/>
                <a:ea typeface="Nunito Black"/>
                <a:cs typeface="Nunito Black"/>
                <a:sym typeface="Nunito Black"/>
              </a:rPr>
              <a:t>3.</a:t>
            </a:r>
            <a:r>
              <a:rPr lang="zh-TW" altLang="en-US" sz="2400" b="1" dirty="0">
                <a:latin typeface="Microsoft YaHei UI" panose="020B0503020204020204" pitchFamily="34" charset="-122"/>
                <a:ea typeface="Microsoft YaHei UI" panose="020B0503020204020204" pitchFamily="34" charset="-122"/>
                <a:cs typeface="Nunito Black"/>
                <a:sym typeface="Nunito Black"/>
              </a:rPr>
              <a:t>洗、脫、烘衣機</a:t>
            </a:r>
            <a:endParaRPr lang="en-US" altLang="zh-TW" sz="2400" b="1" dirty="0">
              <a:latin typeface="Nunito Black"/>
              <a:ea typeface="Nunito Black"/>
              <a:cs typeface="Nunito Black"/>
              <a:sym typeface="Nunito Black"/>
            </a:endParaRPr>
          </a:p>
          <a:p>
            <a:pPr marL="457200" indent="-431800" algn="l">
              <a:buSzPts val="3500"/>
              <a:buNone/>
            </a:pPr>
            <a:endParaRPr lang="en-US" altLang="zh-TW" sz="2400" b="1" dirty="0">
              <a:latin typeface="Nunito Black"/>
              <a:ea typeface="Nunito Black"/>
              <a:cs typeface="Nunito Black"/>
              <a:sym typeface="Nunito Black"/>
            </a:endParaRPr>
          </a:p>
          <a:p>
            <a:pPr marL="457200" indent="-431800" algn="l">
              <a:buSzPts val="3500"/>
              <a:buNone/>
            </a:pPr>
            <a:r>
              <a:rPr lang="en-US" altLang="zh-TW" sz="2400" b="1" dirty="0">
                <a:latin typeface="Nunito Black"/>
                <a:ea typeface="Nunito Black"/>
                <a:cs typeface="Nunito Black"/>
                <a:sym typeface="Nunito Black"/>
              </a:rPr>
              <a:t>4.</a:t>
            </a:r>
            <a:r>
              <a:rPr lang="zh-TW" altLang="en-US" sz="2400" b="1" dirty="0">
                <a:latin typeface="Microsoft YaHei UI" panose="020B0503020204020204" pitchFamily="34" charset="-122"/>
                <a:ea typeface="Microsoft YaHei UI" panose="020B0503020204020204" pitchFamily="34" charset="-122"/>
                <a:cs typeface="Nunito Black"/>
                <a:sym typeface="Nunito Black"/>
              </a:rPr>
              <a:t>宿舍硬體設備</a:t>
            </a:r>
            <a:endParaRPr lang="en-US" altLang="zh-TW" sz="2400" b="1" dirty="0">
              <a:latin typeface="Microsoft YaHei UI" panose="020B0503020204020204" pitchFamily="34" charset="-122"/>
              <a:ea typeface="Microsoft YaHei UI" panose="020B0503020204020204" pitchFamily="34" charset="-122"/>
              <a:cs typeface="Nunito Black"/>
              <a:sym typeface="Nunito Black"/>
            </a:endParaRPr>
          </a:p>
        </p:txBody>
      </p:sp>
      <p:sp>
        <p:nvSpPr>
          <p:cNvPr id="8" name="太陽 7">
            <a:hlinkClick r:id="rId2" action="ppaction://hlinksldjump"/>
            <a:extLst>
              <a:ext uri="{FF2B5EF4-FFF2-40B4-BE49-F238E27FC236}">
                <a16:creationId xmlns:a16="http://schemas.microsoft.com/office/drawing/2014/main" id="{C85A4425-5783-3B6C-AD44-7B5A4367978D}"/>
              </a:ext>
            </a:extLst>
          </p:cNvPr>
          <p:cNvSpPr/>
          <p:nvPr/>
        </p:nvSpPr>
        <p:spPr>
          <a:xfrm>
            <a:off x="7624586" y="1897242"/>
            <a:ext cx="453762" cy="467083"/>
          </a:xfrm>
          <a:prstGeom prst="sun">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
        <p:nvSpPr>
          <p:cNvPr id="9" name="太陽 8">
            <a:hlinkClick r:id="rId3" action="ppaction://hlinksldjump"/>
            <a:extLst>
              <a:ext uri="{FF2B5EF4-FFF2-40B4-BE49-F238E27FC236}">
                <a16:creationId xmlns:a16="http://schemas.microsoft.com/office/drawing/2014/main" id="{B569F4BC-15BC-C974-0749-E9D145D46486}"/>
              </a:ext>
            </a:extLst>
          </p:cNvPr>
          <p:cNvSpPr/>
          <p:nvPr/>
        </p:nvSpPr>
        <p:spPr>
          <a:xfrm>
            <a:off x="7624585" y="3467308"/>
            <a:ext cx="453762" cy="467083"/>
          </a:xfrm>
          <a:prstGeom prst="sun">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
        <p:nvSpPr>
          <p:cNvPr id="10" name="太陽 9">
            <a:hlinkClick r:id="rId4" action="ppaction://hlinksldjump"/>
            <a:extLst>
              <a:ext uri="{FF2B5EF4-FFF2-40B4-BE49-F238E27FC236}">
                <a16:creationId xmlns:a16="http://schemas.microsoft.com/office/drawing/2014/main" id="{A7DFED8F-398F-6C81-346C-113EB0CCF8F0}"/>
              </a:ext>
            </a:extLst>
          </p:cNvPr>
          <p:cNvSpPr/>
          <p:nvPr/>
        </p:nvSpPr>
        <p:spPr>
          <a:xfrm>
            <a:off x="7624585" y="4275027"/>
            <a:ext cx="453762" cy="467083"/>
          </a:xfrm>
          <a:prstGeom prst="sun">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
        <p:nvSpPr>
          <p:cNvPr id="3" name="太陽 2">
            <a:hlinkClick r:id="rId5" action="ppaction://hlinksldjump"/>
            <a:extLst>
              <a:ext uri="{FF2B5EF4-FFF2-40B4-BE49-F238E27FC236}">
                <a16:creationId xmlns:a16="http://schemas.microsoft.com/office/drawing/2014/main" id="{FFFBADA5-8091-614E-42C3-60B2ECE50804}"/>
              </a:ext>
            </a:extLst>
          </p:cNvPr>
          <p:cNvSpPr/>
          <p:nvPr/>
        </p:nvSpPr>
        <p:spPr>
          <a:xfrm>
            <a:off x="7624585" y="2704961"/>
            <a:ext cx="453762" cy="467083"/>
          </a:xfrm>
          <a:prstGeom prst="sun">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Tree>
    <p:extLst>
      <p:ext uri="{BB962C8B-B14F-4D97-AF65-F5344CB8AC3E}">
        <p14:creationId xmlns:p14="http://schemas.microsoft.com/office/powerpoint/2010/main" val="1414602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92ED191F-E31A-17E8-2478-0242BB5F21BF}"/>
              </a:ext>
            </a:extLst>
          </p:cNvPr>
          <p:cNvSpPr txBox="1"/>
          <p:nvPr/>
        </p:nvSpPr>
        <p:spPr>
          <a:xfrm>
            <a:off x="3937453" y="886040"/>
            <a:ext cx="5085029" cy="3267433"/>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1200"/>
              </a:spcBef>
              <a:spcAft>
                <a:spcPts val="600"/>
              </a:spcAft>
              <a:buClr>
                <a:srgbClr val="000000"/>
              </a:buClr>
              <a:buSzTx/>
              <a:buFont typeface="Wingdings" panose="05000000000000000000" pitchFamily="2" charset="2"/>
              <a:buChar char="l"/>
              <a:tabLst/>
              <a:defRPr/>
            </a:pP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每床配置一個網路孔，網路線需自備。</a:t>
            </a:r>
            <a:endParaRPr kumimoji="0" lang="en-US" altLang="zh-TW"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endParaRPr>
          </a:p>
          <a:p>
            <a:pPr marL="285750" marR="0" lvl="0" indent="-285750" algn="l" defTabSz="914400" rtl="0" eaLnBrk="1" fontAlgn="auto" latinLnBrk="0" hangingPunct="1">
              <a:lnSpc>
                <a:spcPct val="150000"/>
              </a:lnSpc>
              <a:spcBef>
                <a:spcPts val="1200"/>
              </a:spcBef>
              <a:spcAft>
                <a:spcPts val="600"/>
              </a:spcAft>
              <a:buClr>
                <a:srgbClr val="000000"/>
              </a:buClr>
              <a:buSzTx/>
              <a:buFont typeface="Wingdings" panose="05000000000000000000" pitchFamily="2" charset="2"/>
              <a:buChar char="l"/>
              <a:tabLst/>
              <a:defRPr/>
            </a:pP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依照個人電腦系統</a:t>
            </a:r>
            <a:r>
              <a:rPr kumimoji="0" lang="en-US" altLang="zh-TW"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(Win10/11</a:t>
            </a: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a:t>
            </a:r>
            <a:r>
              <a:rPr kumimoji="0" lang="en-US" altLang="zh-TW"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MacOS)</a:t>
            </a: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點選附件設定</a:t>
            </a:r>
            <a:r>
              <a:rPr kumimoji="0" lang="en-US" altLang="zh-TW"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PPPOE</a:t>
            </a: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a:t>
            </a:r>
            <a:endParaRPr kumimoji="0" lang="en-US" altLang="zh-TW"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endParaRPr>
          </a:p>
          <a:p>
            <a:pPr marL="285750" marR="0" lvl="0" indent="-285750" algn="l" defTabSz="914400" rtl="0" eaLnBrk="1" fontAlgn="auto" latinLnBrk="0" hangingPunct="1">
              <a:lnSpc>
                <a:spcPct val="150000"/>
              </a:lnSpc>
              <a:spcBef>
                <a:spcPts val="1200"/>
              </a:spcBef>
              <a:spcAft>
                <a:spcPts val="600"/>
              </a:spcAft>
              <a:buClr>
                <a:srgbClr val="000000"/>
              </a:buClr>
              <a:buSzTx/>
              <a:buFont typeface="Wingdings" panose="05000000000000000000" pitchFamily="2" charset="2"/>
              <a:buChar char="l"/>
              <a:tabLst/>
              <a:defRPr/>
            </a:pP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設定完成後，輸入寢室床號相對應之上網</a:t>
            </a:r>
            <a:r>
              <a:rPr kumimoji="0" lang="zh-TW" altLang="en-US"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Nunito ExtraBold"/>
                <a:sym typeface="Arial"/>
              </a:rPr>
              <a:t>帳號</a:t>
            </a:r>
            <a:r>
              <a:rPr kumimoji="0" lang="zh-TW" altLang="en-US" sz="2000" b="1" i="0" u="none" strike="noStrike" kern="0" cap="none" spc="0" normalizeH="0" baseline="0" noProof="0" dirty="0">
                <a:ln>
                  <a:noFill/>
                </a:ln>
                <a:solidFill>
                  <a:srgbClr val="FFD348">
                    <a:lumMod val="20000"/>
                    <a:lumOff val="80000"/>
                  </a:srgbClr>
                </a:solidFill>
                <a:effectLst>
                  <a:outerShdw blurRad="50800" dist="3810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Nunito ExtraBold"/>
                <a:sym typeface="Arial"/>
              </a:rPr>
              <a:t>及</a:t>
            </a:r>
            <a:r>
              <a:rPr kumimoji="0" lang="zh-TW" altLang="en-US"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uLnTx/>
                <a:uFillTx/>
                <a:latin typeface="微軟正黑體" panose="020B0604030504040204" pitchFamily="34" charset="-120"/>
                <a:ea typeface="微軟正黑體" panose="020B0604030504040204" pitchFamily="34" charset="-120"/>
                <a:cs typeface="Nunito ExtraBold"/>
                <a:sym typeface="Arial"/>
              </a:rPr>
              <a:t>密碼登入</a:t>
            </a: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即可上網</a:t>
            </a:r>
            <a:r>
              <a:rPr kumimoji="0" lang="en-US" altLang="zh-TW" sz="20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Nunito ExtraBold"/>
                <a:sym typeface="Arial"/>
              </a:rPr>
              <a:t>(</a:t>
            </a:r>
            <a:r>
              <a:rPr kumimoji="0" lang="zh-TW" altLang="en-US" sz="20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Nunito ExtraBold"/>
                <a:sym typeface="Arial"/>
              </a:rPr>
              <a:t>重開機後須重新登入</a:t>
            </a:r>
            <a:r>
              <a:rPr kumimoji="0" lang="en-US" altLang="zh-TW" sz="20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Nunito ExtraBold"/>
                <a:sym typeface="Arial"/>
              </a:rPr>
              <a:t>)</a:t>
            </a: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a:t>
            </a:r>
            <a:endParaRPr kumimoji="0" lang="en-US" altLang="zh-TW"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endParaRPr>
          </a:p>
        </p:txBody>
      </p:sp>
      <p:sp>
        <p:nvSpPr>
          <p:cNvPr id="11" name="文字方塊 10">
            <a:extLst>
              <a:ext uri="{FF2B5EF4-FFF2-40B4-BE49-F238E27FC236}">
                <a16:creationId xmlns:a16="http://schemas.microsoft.com/office/drawing/2014/main" id="{A6476B1E-FCCC-C339-E07A-50E496DEF75C}"/>
              </a:ext>
            </a:extLst>
          </p:cNvPr>
          <p:cNvSpPr txBox="1"/>
          <p:nvPr/>
        </p:nvSpPr>
        <p:spPr>
          <a:xfrm>
            <a:off x="4000389" y="220255"/>
            <a:ext cx="471637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3600" b="1" i="0" u="none" strike="noStrike" kern="0" cap="none" spc="0" normalizeH="0" baseline="0" noProof="0" dirty="0">
                <a:ln>
                  <a:noFill/>
                </a:ln>
                <a:solidFill>
                  <a:srgbClr val="FDD4D2"/>
                </a:solidFill>
                <a:effectLst/>
                <a:uLnTx/>
                <a:uFillTx/>
                <a:latin typeface="Bungee"/>
                <a:cs typeface="Arial"/>
                <a:sym typeface="Bungee"/>
              </a:rPr>
              <a:t>1.</a:t>
            </a:r>
            <a:r>
              <a:rPr kumimoji="0" lang="zh-TW" altLang="en-US" sz="3600" b="1" i="0" u="none" strike="noStrike" kern="0" cap="none" spc="0" normalizeH="0" baseline="0" noProof="0" dirty="0">
                <a:ln>
                  <a:noFill/>
                </a:ln>
                <a:solidFill>
                  <a:srgbClr val="FDD4D2"/>
                </a:solidFill>
                <a:effectLst/>
                <a:uLnTx/>
                <a:uFillTx/>
                <a:latin typeface="Bungee"/>
                <a:cs typeface="Arial"/>
                <a:sym typeface="Bungee"/>
              </a:rPr>
              <a:t>網路設定</a:t>
            </a:r>
          </a:p>
        </p:txBody>
      </p:sp>
      <p:pic>
        <p:nvPicPr>
          <p:cNvPr id="13" name="圖形 12" descr="電腦 以實心填滿">
            <a:hlinkClick r:id="" action="ppaction://noaction"/>
            <a:extLst>
              <a:ext uri="{FF2B5EF4-FFF2-40B4-BE49-F238E27FC236}">
                <a16:creationId xmlns:a16="http://schemas.microsoft.com/office/drawing/2014/main" id="{687DFB0F-B29D-2894-6F1F-2FFD37D8EC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70815" y="4257460"/>
            <a:ext cx="914400" cy="914400"/>
          </a:xfrm>
          <a:prstGeom prst="rect">
            <a:avLst/>
          </a:prstGeom>
        </p:spPr>
      </p:pic>
      <p:pic>
        <p:nvPicPr>
          <p:cNvPr id="3" name="圖片 2">
            <a:extLst>
              <a:ext uri="{FF2B5EF4-FFF2-40B4-BE49-F238E27FC236}">
                <a16:creationId xmlns:a16="http://schemas.microsoft.com/office/drawing/2014/main" id="{E719E882-1FC5-5CF2-86F9-9C44E60BBEF5}"/>
              </a:ext>
            </a:extLst>
          </p:cNvPr>
          <p:cNvPicPr>
            <a:picLocks noChangeAspect="1"/>
          </p:cNvPicPr>
          <p:nvPr/>
        </p:nvPicPr>
        <p:blipFill>
          <a:blip r:embed="rId4"/>
          <a:stretch>
            <a:fillRect/>
          </a:stretch>
        </p:blipFill>
        <p:spPr>
          <a:xfrm>
            <a:off x="204021" y="151833"/>
            <a:ext cx="2762250" cy="3343275"/>
          </a:xfrm>
          <a:prstGeom prst="rect">
            <a:avLst/>
          </a:prstGeom>
        </p:spPr>
      </p:pic>
      <p:pic>
        <p:nvPicPr>
          <p:cNvPr id="6" name="圖片 5">
            <a:extLst>
              <a:ext uri="{FF2B5EF4-FFF2-40B4-BE49-F238E27FC236}">
                <a16:creationId xmlns:a16="http://schemas.microsoft.com/office/drawing/2014/main" id="{3719689D-1D19-6969-B9A5-8953174A4120}"/>
              </a:ext>
            </a:extLst>
          </p:cNvPr>
          <p:cNvPicPr>
            <a:picLocks noChangeAspect="1"/>
          </p:cNvPicPr>
          <p:nvPr/>
        </p:nvPicPr>
        <p:blipFill>
          <a:blip r:embed="rId5"/>
          <a:stretch>
            <a:fillRect/>
          </a:stretch>
        </p:blipFill>
        <p:spPr>
          <a:xfrm>
            <a:off x="639406" y="2519756"/>
            <a:ext cx="3064291" cy="2081989"/>
          </a:xfrm>
          <a:prstGeom prst="rect">
            <a:avLst/>
          </a:prstGeom>
        </p:spPr>
      </p:pic>
    </p:spTree>
    <p:extLst>
      <p:ext uri="{BB962C8B-B14F-4D97-AF65-F5344CB8AC3E}">
        <p14:creationId xmlns:p14="http://schemas.microsoft.com/office/powerpoint/2010/main" val="26859241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A6476B1E-FCCC-C339-E07A-50E496DEF75C}"/>
              </a:ext>
            </a:extLst>
          </p:cNvPr>
          <p:cNvSpPr txBox="1"/>
          <p:nvPr/>
        </p:nvSpPr>
        <p:spPr>
          <a:xfrm>
            <a:off x="4901038" y="749644"/>
            <a:ext cx="471637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3600" b="1" i="0" u="none" strike="noStrike" kern="0" cap="none" spc="0" normalizeH="0" baseline="0" noProof="0" dirty="0">
                <a:ln>
                  <a:noFill/>
                </a:ln>
                <a:solidFill>
                  <a:srgbClr val="FDD4D2"/>
                </a:solidFill>
                <a:effectLst/>
                <a:uLnTx/>
                <a:uFillTx/>
                <a:latin typeface="Bungee"/>
                <a:cs typeface="Arial"/>
                <a:sym typeface="Bungee"/>
              </a:rPr>
              <a:t>2.</a:t>
            </a:r>
            <a:r>
              <a:rPr kumimoji="0" lang="zh-TW" altLang="en-US" sz="3600" b="1" i="0" u="none" strike="noStrike" kern="0" cap="none" spc="0" normalizeH="0" baseline="0" noProof="0" dirty="0">
                <a:ln>
                  <a:noFill/>
                </a:ln>
                <a:solidFill>
                  <a:srgbClr val="FDD4D2"/>
                </a:solidFill>
                <a:effectLst/>
                <a:uLnTx/>
                <a:uFillTx/>
                <a:latin typeface="Bungee"/>
                <a:cs typeface="Arial"/>
                <a:sym typeface="Bungee"/>
              </a:rPr>
              <a:t>網路故障報修</a:t>
            </a:r>
          </a:p>
        </p:txBody>
      </p:sp>
      <p:pic>
        <p:nvPicPr>
          <p:cNvPr id="13" name="圖形 12" descr="電腦 以實心填滿">
            <a:hlinkClick r:id="" action="ppaction://noaction"/>
            <a:extLst>
              <a:ext uri="{FF2B5EF4-FFF2-40B4-BE49-F238E27FC236}">
                <a16:creationId xmlns:a16="http://schemas.microsoft.com/office/drawing/2014/main" id="{687DFB0F-B29D-2894-6F1F-2FFD37D8EC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70815" y="4257460"/>
            <a:ext cx="914400" cy="914400"/>
          </a:xfrm>
          <a:prstGeom prst="rect">
            <a:avLst/>
          </a:prstGeom>
        </p:spPr>
      </p:pic>
      <p:sp>
        <p:nvSpPr>
          <p:cNvPr id="5" name="文字方塊 4">
            <a:extLst>
              <a:ext uri="{FF2B5EF4-FFF2-40B4-BE49-F238E27FC236}">
                <a16:creationId xmlns:a16="http://schemas.microsoft.com/office/drawing/2014/main" id="{EEC3DF18-AE1E-9C36-2EF7-C859A55650AF}"/>
              </a:ext>
            </a:extLst>
          </p:cNvPr>
          <p:cNvSpPr txBox="1"/>
          <p:nvPr/>
        </p:nvSpPr>
        <p:spPr>
          <a:xfrm>
            <a:off x="4307211" y="1922731"/>
            <a:ext cx="4578004" cy="2113271"/>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1200"/>
              </a:spcBef>
              <a:spcAft>
                <a:spcPts val="600"/>
              </a:spcAft>
              <a:buClr>
                <a:srgbClr val="000000"/>
              </a:buClr>
              <a:buSzTx/>
              <a:buFont typeface="Wingdings" panose="05000000000000000000" pitchFamily="2" charset="2"/>
              <a:buChar char="l"/>
              <a:tabLst/>
              <a:defRPr/>
            </a:pP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中華電信故障報修網址：</a:t>
            </a:r>
            <a:r>
              <a:rPr kumimoji="0" lang="en-US" altLang="zh-TW"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https://123.cht.com.tw/Trouble</a:t>
            </a:r>
          </a:p>
          <a:p>
            <a:pPr marL="342900" marR="0" lvl="0" indent="-342900" algn="l" defTabSz="914400" rtl="0" eaLnBrk="1" fontAlgn="auto" latinLnBrk="0" hangingPunct="1">
              <a:lnSpc>
                <a:spcPct val="150000"/>
              </a:lnSpc>
              <a:spcBef>
                <a:spcPts val="1200"/>
              </a:spcBef>
              <a:spcAft>
                <a:spcPts val="600"/>
              </a:spcAft>
              <a:buClr>
                <a:srgbClr val="000000"/>
              </a:buClr>
              <a:buSzTx/>
              <a:buFont typeface="Wingdings" panose="05000000000000000000" pitchFamily="2" charset="2"/>
              <a:buChar char="l"/>
              <a:tabLst/>
              <a:defRPr/>
            </a:pP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電話語音報修：手機撥打</a:t>
            </a:r>
            <a:r>
              <a:rPr kumimoji="0" lang="en-US" altLang="zh-TW"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0800-080-128</a:t>
            </a: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a:t>
            </a:r>
            <a:r>
              <a:rPr kumimoji="0" lang="en-US" altLang="zh-TW"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24</a:t>
            </a: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小時免付費服務電話）</a:t>
            </a:r>
            <a:endParaRPr kumimoji="0" lang="en-US" altLang="zh-TW"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endParaRPr>
          </a:p>
        </p:txBody>
      </p:sp>
      <p:pic>
        <p:nvPicPr>
          <p:cNvPr id="3" name="圖片 2">
            <a:extLst>
              <a:ext uri="{FF2B5EF4-FFF2-40B4-BE49-F238E27FC236}">
                <a16:creationId xmlns:a16="http://schemas.microsoft.com/office/drawing/2014/main" id="{80ECB565-D408-A8A2-4CE3-34290A9870C7}"/>
              </a:ext>
            </a:extLst>
          </p:cNvPr>
          <p:cNvPicPr>
            <a:picLocks noChangeAspect="1"/>
          </p:cNvPicPr>
          <p:nvPr/>
        </p:nvPicPr>
        <p:blipFill>
          <a:blip r:embed="rId4"/>
          <a:stretch>
            <a:fillRect/>
          </a:stretch>
        </p:blipFill>
        <p:spPr>
          <a:xfrm>
            <a:off x="258785" y="1799089"/>
            <a:ext cx="3842220" cy="2360554"/>
          </a:xfrm>
          <a:prstGeom prst="rect">
            <a:avLst/>
          </a:prstGeom>
        </p:spPr>
      </p:pic>
    </p:spTree>
    <p:extLst>
      <p:ext uri="{BB962C8B-B14F-4D97-AF65-F5344CB8AC3E}">
        <p14:creationId xmlns:p14="http://schemas.microsoft.com/office/powerpoint/2010/main" val="14097032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718"/>
        <p:cNvGrpSpPr/>
        <p:nvPr/>
      </p:nvGrpSpPr>
      <p:grpSpPr>
        <a:xfrm>
          <a:off x="0" y="0"/>
          <a:ext cx="0" cy="0"/>
          <a:chOff x="0" y="0"/>
          <a:chExt cx="0" cy="0"/>
        </a:xfrm>
      </p:grpSpPr>
      <p:sp>
        <p:nvSpPr>
          <p:cNvPr id="31" name="文字方塊 30">
            <a:extLst>
              <a:ext uri="{FF2B5EF4-FFF2-40B4-BE49-F238E27FC236}">
                <a16:creationId xmlns:a16="http://schemas.microsoft.com/office/drawing/2014/main" id="{41FE5A35-D970-4550-993E-4A5FE66CF188}"/>
              </a:ext>
            </a:extLst>
          </p:cNvPr>
          <p:cNvSpPr txBox="1"/>
          <p:nvPr/>
        </p:nvSpPr>
        <p:spPr>
          <a:xfrm>
            <a:off x="4501125" y="1903747"/>
            <a:ext cx="4347242" cy="1708160"/>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1200"/>
              </a:spcBef>
              <a:spcAft>
                <a:spcPts val="600"/>
              </a:spcAft>
              <a:buClr>
                <a:srgbClr val="000000"/>
              </a:buClr>
              <a:buSzTx/>
              <a:buFont typeface="Wingdings" panose="05000000000000000000" pitchFamily="2" charset="2"/>
              <a:buChar char="l"/>
              <a:tabLst/>
              <a:defRPr/>
            </a:pP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洗、脫、烘衣機請加</a:t>
            </a:r>
            <a:br>
              <a:rPr kumimoji="0" lang="en-US" altLang="zh-TW"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b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上洋廠商</a:t>
            </a:r>
            <a:r>
              <a:rPr kumimoji="0" lang="en-US" altLang="zh-TW" sz="24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LINE ID</a:t>
            </a:r>
            <a:r>
              <a:rPr kumimoji="0" lang="zh-TW" altLang="en-US" sz="24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a:t>
            </a:r>
            <a:r>
              <a:rPr kumimoji="0" lang="en-US" altLang="zh-TW" sz="24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12978735</a:t>
            </a:r>
            <a:endParaRPr kumimoji="0" lang="en-US" altLang="zh-TW"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endParaRPr>
          </a:p>
          <a:p>
            <a:pPr marL="285750" marR="0" lvl="0" indent="-285750" algn="l" defTabSz="914400" rtl="0" eaLnBrk="1" fontAlgn="auto" latinLnBrk="0" hangingPunct="1">
              <a:lnSpc>
                <a:spcPct val="100000"/>
              </a:lnSpc>
              <a:spcBef>
                <a:spcPts val="1200"/>
              </a:spcBef>
              <a:spcAft>
                <a:spcPts val="600"/>
              </a:spcAft>
              <a:buClr>
                <a:srgbClr val="000000"/>
              </a:buClr>
              <a:buSzTx/>
              <a:buFont typeface="Wingdings" panose="05000000000000000000" pitchFamily="2" charset="2"/>
              <a:buChar char="l"/>
              <a:tabLst/>
              <a:defRPr/>
            </a:pPr>
            <a:endParaRPr kumimoji="0" lang="en-US" altLang="zh-TW" sz="2400" b="1" i="0" u="none" strike="noStrike" kern="0" cap="none" spc="0" normalizeH="0" baseline="0" noProof="0" dirty="0">
              <a:ln>
                <a:noFill/>
              </a:ln>
              <a:solidFill>
                <a:srgbClr val="FF0000"/>
              </a:solidFill>
              <a:effectLst/>
              <a:uLnTx/>
              <a:uFillTx/>
              <a:latin typeface="Arial"/>
              <a:cs typeface="Arial"/>
              <a:sym typeface="Arial"/>
            </a:endParaRPr>
          </a:p>
        </p:txBody>
      </p:sp>
      <p:sp>
        <p:nvSpPr>
          <p:cNvPr id="2731" name="Google Shape;2731;p42"/>
          <p:cNvSpPr txBox="1">
            <a:spLocks noGrp="1"/>
          </p:cNvSpPr>
          <p:nvPr>
            <p:ph type="ctrTitle"/>
          </p:nvPr>
        </p:nvSpPr>
        <p:spPr>
          <a:xfrm>
            <a:off x="4675545" y="722325"/>
            <a:ext cx="3998401" cy="795600"/>
          </a:xfrm>
          <a:prstGeom prst="rect">
            <a:avLst/>
          </a:prstGeom>
          <a:noFill/>
          <a:ln>
            <a:noFill/>
          </a:ln>
        </p:spPr>
        <p:txBody>
          <a:bodyPr spcFirstLastPara="1" wrap="square" lIns="91425" tIns="91425" rIns="91425" bIns="91425" anchor="ctr" anchorCtr="0">
            <a:noAutofit/>
          </a:bodyPr>
          <a:lstStyle/>
          <a:p>
            <a:r>
              <a:rPr lang="en-US" altLang="zh-TW" sz="3600" b="1" dirty="0"/>
              <a:t>3.</a:t>
            </a:r>
            <a:r>
              <a:rPr lang="zh-TW" altLang="en-US" sz="3600" b="1" dirty="0"/>
              <a:t>洗、脫、烘衣機</a:t>
            </a:r>
            <a:endParaRPr sz="3600" b="1" dirty="0"/>
          </a:p>
        </p:txBody>
      </p:sp>
      <p:pic>
        <p:nvPicPr>
          <p:cNvPr id="5" name="圖形 4" descr="衣架 以實心填滿">
            <a:extLst>
              <a:ext uri="{FF2B5EF4-FFF2-40B4-BE49-F238E27FC236}">
                <a16:creationId xmlns:a16="http://schemas.microsoft.com/office/drawing/2014/main" id="{E8C95CF4-C583-AAA9-D730-60C4F9C351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17545" y="3611907"/>
            <a:ext cx="914400" cy="914400"/>
          </a:xfrm>
          <a:prstGeom prst="rect">
            <a:avLst/>
          </a:prstGeom>
        </p:spPr>
      </p:pic>
      <p:pic>
        <p:nvPicPr>
          <p:cNvPr id="7" name="圖形 6" descr="洗衣機 以實心填滿">
            <a:hlinkClick r:id="rId6" action="ppaction://hlinksldjump"/>
            <a:extLst>
              <a:ext uri="{FF2B5EF4-FFF2-40B4-BE49-F238E27FC236}">
                <a16:creationId xmlns:a16="http://schemas.microsoft.com/office/drawing/2014/main" id="{2903DAF5-6F92-E70B-E2D7-44BE01ED87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86770" y="3567093"/>
            <a:ext cx="914400" cy="914400"/>
          </a:xfrm>
          <a:prstGeom prst="rect">
            <a:avLst/>
          </a:prstGeom>
        </p:spPr>
      </p:pic>
      <p:pic>
        <p:nvPicPr>
          <p:cNvPr id="9" name="圖形 8" descr="洗乾淨的衣物 以實心填滿">
            <a:extLst>
              <a:ext uri="{FF2B5EF4-FFF2-40B4-BE49-F238E27FC236}">
                <a16:creationId xmlns:a16="http://schemas.microsoft.com/office/drawing/2014/main" id="{7AD684FF-BEAC-4A6F-73D1-BC87E66F480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96588" y="3506775"/>
            <a:ext cx="914400" cy="914400"/>
          </a:xfrm>
          <a:prstGeom prst="rect">
            <a:avLst/>
          </a:prstGeom>
        </p:spPr>
      </p:pic>
    </p:spTree>
    <p:custDataLst>
      <p:tags r:id="rId1"/>
    </p:custDataLst>
    <p:extLst>
      <p:ext uri="{BB962C8B-B14F-4D97-AF65-F5344CB8AC3E}">
        <p14:creationId xmlns:p14="http://schemas.microsoft.com/office/powerpoint/2010/main" val="17338652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67F44A-8BE1-7CB8-F25B-85510C4C156F}"/>
              </a:ext>
            </a:extLst>
          </p:cNvPr>
          <p:cNvSpPr>
            <a:spLocks noGrp="1"/>
          </p:cNvSpPr>
          <p:nvPr>
            <p:ph type="ctrTitle"/>
          </p:nvPr>
        </p:nvSpPr>
        <p:spPr>
          <a:xfrm flipH="1">
            <a:off x="1541079" y="647257"/>
            <a:ext cx="6061834" cy="2068848"/>
          </a:xfrm>
        </p:spPr>
        <p:txBody>
          <a:bodyPr/>
          <a:lstStyle/>
          <a:p>
            <a:r>
              <a:rPr lang="zh-TW" altLang="en-US" sz="4800" b="1" dirty="0">
                <a:solidFill>
                  <a:srgbClr val="B47522"/>
                </a:solidFill>
              </a:rPr>
              <a:t>師長致詞</a:t>
            </a:r>
            <a:br>
              <a:rPr lang="en-US" altLang="zh-TW" sz="4800" b="1" dirty="0">
                <a:solidFill>
                  <a:srgbClr val="B47522"/>
                </a:solidFill>
              </a:rPr>
            </a:br>
            <a:r>
              <a:rPr lang="zh-TW" altLang="en-US" sz="4800" b="1" dirty="0">
                <a:solidFill>
                  <a:srgbClr val="B47522"/>
                </a:solidFill>
              </a:rPr>
              <a:t>暨介紹輔導員</a:t>
            </a:r>
          </a:p>
        </p:txBody>
      </p:sp>
      <p:sp>
        <p:nvSpPr>
          <p:cNvPr id="3" name="副標題 2">
            <a:extLst>
              <a:ext uri="{FF2B5EF4-FFF2-40B4-BE49-F238E27FC236}">
                <a16:creationId xmlns:a16="http://schemas.microsoft.com/office/drawing/2014/main" id="{D9BE7480-3515-C116-4451-B5BEBA345DA9}"/>
              </a:ext>
            </a:extLst>
          </p:cNvPr>
          <p:cNvSpPr>
            <a:spLocks noGrp="1"/>
          </p:cNvSpPr>
          <p:nvPr>
            <p:ph type="subTitle" idx="1"/>
          </p:nvPr>
        </p:nvSpPr>
        <p:spPr>
          <a:xfrm>
            <a:off x="990812" y="2274939"/>
            <a:ext cx="7162369" cy="1484057"/>
          </a:xfrm>
        </p:spPr>
        <p:txBody>
          <a:bodyPr>
            <a:normAutofit/>
          </a:bodyPr>
          <a:lstStyle/>
          <a:p>
            <a:r>
              <a:rPr lang="zh-TW" altLang="en-US" sz="8000" b="1" dirty="0">
                <a:solidFill>
                  <a:srgbClr val="002060"/>
                </a:solidFill>
                <a:effectLst>
                  <a:outerShdw blurRad="38100" dist="38100" dir="2700000" algn="tl">
                    <a:srgbClr val="000000">
                      <a:alpha val="43137"/>
                    </a:srgbClr>
                  </a:outerShdw>
                </a:effectLst>
                <a:latin typeface="Bahnschrift Light SemiCondensed" panose="020B0502040204020203" pitchFamily="34" charset="0"/>
                <a:cs typeface="Secular One"/>
                <a:sym typeface="Secular One"/>
              </a:rPr>
              <a:t>陳瑞娥  組長</a:t>
            </a:r>
          </a:p>
        </p:txBody>
      </p:sp>
    </p:spTree>
    <p:extLst>
      <p:ext uri="{BB962C8B-B14F-4D97-AF65-F5344CB8AC3E}">
        <p14:creationId xmlns:p14="http://schemas.microsoft.com/office/powerpoint/2010/main" val="253263031"/>
      </p:ext>
    </p:extLst>
  </p:cSld>
  <p:clrMapOvr>
    <a:masterClrMapping/>
  </p:clrMapOvr>
  <p:transition spd="med">
    <p:push/>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718"/>
        <p:cNvGrpSpPr/>
        <p:nvPr/>
      </p:nvGrpSpPr>
      <p:grpSpPr>
        <a:xfrm>
          <a:off x="0" y="0"/>
          <a:ext cx="0" cy="0"/>
          <a:chOff x="0" y="0"/>
          <a:chExt cx="0" cy="0"/>
        </a:xfrm>
      </p:grpSpPr>
      <p:sp>
        <p:nvSpPr>
          <p:cNvPr id="31" name="文字方塊 30">
            <a:extLst>
              <a:ext uri="{FF2B5EF4-FFF2-40B4-BE49-F238E27FC236}">
                <a16:creationId xmlns:a16="http://schemas.microsoft.com/office/drawing/2014/main" id="{41FE5A35-D970-4550-993E-4A5FE66CF188}"/>
              </a:ext>
            </a:extLst>
          </p:cNvPr>
          <p:cNvSpPr txBox="1"/>
          <p:nvPr/>
        </p:nvSpPr>
        <p:spPr>
          <a:xfrm>
            <a:off x="4399223" y="1813689"/>
            <a:ext cx="4552271" cy="1809726"/>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1200"/>
              </a:spcBef>
              <a:spcAft>
                <a:spcPts val="600"/>
              </a:spcAft>
              <a:buClr>
                <a:srgbClr val="000000"/>
              </a:buClr>
              <a:buSzTx/>
              <a:buFont typeface="Wingdings" panose="05000000000000000000" pitchFamily="2" charset="2"/>
              <a:buChar char="l"/>
              <a:tabLst/>
              <a:defRPr/>
            </a:pP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Black"/>
              </a:rPr>
              <a:t>請至總務處節能組「修繕系統」報修</a:t>
            </a:r>
            <a:endParaRPr kumimoji="0" lang="en-US" altLang="zh-TW"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Black"/>
            </a:endParaRPr>
          </a:p>
          <a:p>
            <a:pPr marL="285750" marR="0" lvl="0" indent="-285750" algn="l" defTabSz="914400" rtl="0" eaLnBrk="1" fontAlgn="auto" latinLnBrk="0" hangingPunct="1">
              <a:lnSpc>
                <a:spcPct val="150000"/>
              </a:lnSpc>
              <a:spcBef>
                <a:spcPts val="1200"/>
              </a:spcBef>
              <a:spcAft>
                <a:spcPts val="600"/>
              </a:spcAft>
              <a:buClr>
                <a:srgbClr val="000000"/>
              </a:buClr>
              <a:buSzTx/>
              <a:buFont typeface="Wingdings" panose="05000000000000000000" pitchFamily="2" charset="2"/>
              <a:buChar char="l"/>
              <a:tabLst/>
              <a:defRPr/>
            </a:pP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每間寢室電燈開關上方都有</a:t>
            </a:r>
            <a:br>
              <a:rPr kumimoji="0" lang="en-US" altLang="zh-TW"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br>
            <a:r>
              <a:rPr kumimoji="0" lang="zh-TW" altLang="en-US" sz="2800" b="1" i="0" u="none" strike="noStrike" kern="0" cap="none" spc="0" normalizeH="0" baseline="0" noProof="0" dirty="0">
                <a:ln>
                  <a:noFill/>
                </a:ln>
                <a:solidFill>
                  <a:srgbClr val="FFD348">
                    <a:lumMod val="40000"/>
                    <a:lumOff val="60000"/>
                  </a:srgbClr>
                </a:solidFill>
                <a:effectLst>
                  <a:outerShdw blurRad="38100" dist="38100" dir="2700000" algn="tl">
                    <a:srgbClr val="000000">
                      <a:alpha val="43137"/>
                    </a:srgbClr>
                  </a:outerShdw>
                </a:effectLst>
                <a:uLnTx/>
                <a:uFillTx/>
                <a:latin typeface="Arial"/>
                <a:cs typeface="Arial"/>
                <a:sym typeface="Arial"/>
              </a:rPr>
              <a:t>報修</a:t>
            </a:r>
            <a:r>
              <a:rPr kumimoji="0" lang="en-US" altLang="zh-TW" sz="2800" b="1" i="0" u="none" strike="noStrike" kern="0" cap="none" spc="0" normalizeH="0" baseline="0" noProof="0" dirty="0" err="1">
                <a:ln>
                  <a:noFill/>
                </a:ln>
                <a:solidFill>
                  <a:srgbClr val="FFD348">
                    <a:lumMod val="40000"/>
                    <a:lumOff val="60000"/>
                  </a:srgbClr>
                </a:solidFill>
                <a:effectLst>
                  <a:outerShdw blurRad="38100" dist="38100" dir="2700000" algn="tl">
                    <a:srgbClr val="000000">
                      <a:alpha val="43137"/>
                    </a:srgbClr>
                  </a:outerShdw>
                </a:effectLst>
                <a:uLnTx/>
                <a:uFillTx/>
                <a:latin typeface="Arial"/>
                <a:cs typeface="Arial"/>
                <a:sym typeface="Arial"/>
              </a:rPr>
              <a:t>QRcode</a:t>
            </a:r>
            <a:endParaRPr kumimoji="0" lang="en-US" altLang="zh-TW" sz="2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endParaRPr>
          </a:p>
        </p:txBody>
      </p:sp>
      <p:sp>
        <p:nvSpPr>
          <p:cNvPr id="2731" name="Google Shape;2731;p42"/>
          <p:cNvSpPr txBox="1">
            <a:spLocks noGrp="1"/>
          </p:cNvSpPr>
          <p:nvPr>
            <p:ph type="ctrTitle"/>
          </p:nvPr>
        </p:nvSpPr>
        <p:spPr>
          <a:xfrm>
            <a:off x="4675545" y="722325"/>
            <a:ext cx="3998401" cy="795600"/>
          </a:xfrm>
          <a:prstGeom prst="rect">
            <a:avLst/>
          </a:prstGeom>
          <a:noFill/>
          <a:ln>
            <a:noFill/>
          </a:ln>
        </p:spPr>
        <p:txBody>
          <a:bodyPr spcFirstLastPara="1" wrap="square" lIns="91425" tIns="91425" rIns="91425" bIns="91425" anchor="ctr" anchorCtr="0">
            <a:noAutofit/>
          </a:bodyPr>
          <a:lstStyle/>
          <a:p>
            <a:r>
              <a:rPr lang="en-US" altLang="zh-TW" sz="3600" b="1" dirty="0"/>
              <a:t>4.</a:t>
            </a:r>
            <a:r>
              <a:rPr lang="zh-TW" altLang="en-US" sz="3600" b="1" dirty="0">
                <a:latin typeface="Microsoft YaHei UI" panose="020B0503020204020204" pitchFamily="34" charset="-122"/>
                <a:ea typeface="Microsoft YaHei UI" panose="020B0503020204020204" pitchFamily="34" charset="-122"/>
                <a:cs typeface="Nunito Black"/>
                <a:sym typeface="Nunito Black"/>
              </a:rPr>
              <a:t>宿舍硬體設備</a:t>
            </a:r>
            <a:endParaRPr sz="3600" b="1" dirty="0"/>
          </a:p>
        </p:txBody>
      </p:sp>
      <p:pic>
        <p:nvPicPr>
          <p:cNvPr id="3" name="圖片 2" descr="一張含有 室內, 牆, 門 的圖片&#10;&#10;自動產生的描述">
            <a:extLst>
              <a:ext uri="{FF2B5EF4-FFF2-40B4-BE49-F238E27FC236}">
                <a16:creationId xmlns:a16="http://schemas.microsoft.com/office/drawing/2014/main" id="{722CFF43-C24E-C1D7-550D-1B8346643C21}"/>
              </a:ext>
            </a:extLst>
          </p:cNvPr>
          <p:cNvPicPr>
            <a:picLocks noChangeAspect="1"/>
          </p:cNvPicPr>
          <p:nvPr/>
        </p:nvPicPr>
        <p:blipFill rotWithShape="1">
          <a:blip r:embed="rId4"/>
          <a:srcRect l="35863" t="32820" r="25373" b="27180"/>
          <a:stretch/>
        </p:blipFill>
        <p:spPr>
          <a:xfrm>
            <a:off x="181132" y="173556"/>
            <a:ext cx="2602408" cy="3059945"/>
          </a:xfrm>
          <a:prstGeom prst="rect">
            <a:avLst/>
          </a:prstGeom>
          <a:ln>
            <a:noFill/>
          </a:ln>
          <a:effectLst>
            <a:outerShdw blurRad="190500" algn="tl" rotWithShape="0">
              <a:srgbClr val="000000">
                <a:alpha val="70000"/>
              </a:srgbClr>
            </a:outerShdw>
          </a:effectLst>
        </p:spPr>
      </p:pic>
      <p:pic>
        <p:nvPicPr>
          <p:cNvPr id="2" name="圖片 1" descr="一張含有 牆, 地板, 室內 的圖片&#10;&#10;自動產生的描述">
            <a:extLst>
              <a:ext uri="{FF2B5EF4-FFF2-40B4-BE49-F238E27FC236}">
                <a16:creationId xmlns:a16="http://schemas.microsoft.com/office/drawing/2014/main" id="{C394B422-C303-7884-3891-21C016FE1E43}"/>
              </a:ext>
            </a:extLst>
          </p:cNvPr>
          <p:cNvPicPr>
            <a:picLocks noChangeAspect="1"/>
          </p:cNvPicPr>
          <p:nvPr/>
        </p:nvPicPr>
        <p:blipFill rotWithShape="1">
          <a:blip r:embed="rId5"/>
          <a:srcRect l="53256" t="35731" r="13452" b="37261"/>
          <a:stretch/>
        </p:blipFill>
        <p:spPr>
          <a:xfrm>
            <a:off x="2067211" y="2384741"/>
            <a:ext cx="2163963" cy="2477348"/>
          </a:xfrm>
          <a:prstGeom prst="rect">
            <a:avLst/>
          </a:prstGeom>
          <a:ln>
            <a:noFill/>
          </a:ln>
          <a:effectLst>
            <a:outerShdw blurRad="190500" algn="tl" rotWithShape="0">
              <a:srgbClr val="000000">
                <a:alpha val="70000"/>
              </a:srgbClr>
            </a:outerShdw>
          </a:effectLst>
        </p:spPr>
      </p:pic>
      <p:sp>
        <p:nvSpPr>
          <p:cNvPr id="4" name="矩形 3">
            <a:extLst>
              <a:ext uri="{FF2B5EF4-FFF2-40B4-BE49-F238E27FC236}">
                <a16:creationId xmlns:a16="http://schemas.microsoft.com/office/drawing/2014/main" id="{3DD945DB-6879-BAF1-B353-51BD88E642DC}"/>
              </a:ext>
            </a:extLst>
          </p:cNvPr>
          <p:cNvSpPr/>
          <p:nvPr/>
        </p:nvSpPr>
        <p:spPr>
          <a:xfrm>
            <a:off x="3140288" y="2814804"/>
            <a:ext cx="1087500" cy="102989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
        <p:nvSpPr>
          <p:cNvPr id="6" name="矩形 5">
            <a:extLst>
              <a:ext uri="{FF2B5EF4-FFF2-40B4-BE49-F238E27FC236}">
                <a16:creationId xmlns:a16="http://schemas.microsoft.com/office/drawing/2014/main" id="{D2A63A93-4610-082A-3EFD-917228D05B74}"/>
              </a:ext>
            </a:extLst>
          </p:cNvPr>
          <p:cNvSpPr/>
          <p:nvPr/>
        </p:nvSpPr>
        <p:spPr>
          <a:xfrm>
            <a:off x="560764" y="306055"/>
            <a:ext cx="974124" cy="83254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pic>
        <p:nvPicPr>
          <p:cNvPr id="8" name="圖形 7" descr="工具 以實心填滿">
            <a:extLst>
              <a:ext uri="{FF2B5EF4-FFF2-40B4-BE49-F238E27FC236}">
                <a16:creationId xmlns:a16="http://schemas.microsoft.com/office/drawing/2014/main" id="{D2754270-4901-9303-3B92-B2E095D683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72709" y="3846318"/>
            <a:ext cx="914400" cy="914400"/>
          </a:xfrm>
          <a:prstGeom prst="rect">
            <a:avLst/>
          </a:prstGeom>
        </p:spPr>
      </p:pic>
      <p:pic>
        <p:nvPicPr>
          <p:cNvPr id="10" name="圖形 9" descr="油漆 以實心填滿">
            <a:extLst>
              <a:ext uri="{FF2B5EF4-FFF2-40B4-BE49-F238E27FC236}">
                <a16:creationId xmlns:a16="http://schemas.microsoft.com/office/drawing/2014/main" id="{F4867ADC-49B5-9F08-70CC-36FAA20F0C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2563" y="3798048"/>
            <a:ext cx="971556" cy="971556"/>
          </a:xfrm>
          <a:prstGeom prst="rect">
            <a:avLst/>
          </a:prstGeom>
        </p:spPr>
      </p:pic>
      <p:pic>
        <p:nvPicPr>
          <p:cNvPr id="11" name="圖形 10" descr="單一齒輪 以實心填滿">
            <a:extLst>
              <a:ext uri="{FF2B5EF4-FFF2-40B4-BE49-F238E27FC236}">
                <a16:creationId xmlns:a16="http://schemas.microsoft.com/office/drawing/2014/main" id="{F781F2D8-AFAF-C9FB-450E-D8737F4F862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90162" y="3798048"/>
            <a:ext cx="983784" cy="983784"/>
          </a:xfrm>
          <a:prstGeom prst="rect">
            <a:avLst/>
          </a:prstGeom>
        </p:spPr>
      </p:pic>
    </p:spTree>
    <p:custDataLst>
      <p:tags r:id="rId1"/>
    </p:custDataLst>
    <p:extLst>
      <p:ext uri="{BB962C8B-B14F-4D97-AF65-F5344CB8AC3E}">
        <p14:creationId xmlns:p14="http://schemas.microsoft.com/office/powerpoint/2010/main" val="36967385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12"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0-#ppt_w/2"/>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 grpId="0"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718"/>
        <p:cNvGrpSpPr/>
        <p:nvPr/>
      </p:nvGrpSpPr>
      <p:grpSpPr>
        <a:xfrm>
          <a:off x="0" y="0"/>
          <a:ext cx="0" cy="0"/>
          <a:chOff x="0" y="0"/>
          <a:chExt cx="0" cy="0"/>
        </a:xfrm>
      </p:grpSpPr>
      <p:pic>
        <p:nvPicPr>
          <p:cNvPr id="3" name="圖片 2">
            <a:extLst>
              <a:ext uri="{FF2B5EF4-FFF2-40B4-BE49-F238E27FC236}">
                <a16:creationId xmlns:a16="http://schemas.microsoft.com/office/drawing/2014/main" id="{9E016F8C-9245-F6DC-C3A8-B140B32EB36B}"/>
              </a:ext>
            </a:extLst>
          </p:cNvPr>
          <p:cNvPicPr>
            <a:picLocks noChangeAspect="1"/>
          </p:cNvPicPr>
          <p:nvPr/>
        </p:nvPicPr>
        <p:blipFill rotWithShape="1">
          <a:blip r:embed="rId4"/>
          <a:srcRect l="8120" t="15727" r="7799" b="4957"/>
          <a:stretch/>
        </p:blipFill>
        <p:spPr>
          <a:xfrm>
            <a:off x="588092" y="780343"/>
            <a:ext cx="7287065" cy="3949565"/>
          </a:xfrm>
          <a:prstGeom prst="rect">
            <a:avLst/>
          </a:prstGeom>
        </p:spPr>
      </p:pic>
      <p:sp>
        <p:nvSpPr>
          <p:cNvPr id="5" name="標題 4">
            <a:extLst>
              <a:ext uri="{FF2B5EF4-FFF2-40B4-BE49-F238E27FC236}">
                <a16:creationId xmlns:a16="http://schemas.microsoft.com/office/drawing/2014/main" id="{1C8AE55F-8FE2-DD68-691E-456D03859C46}"/>
              </a:ext>
            </a:extLst>
          </p:cNvPr>
          <p:cNvSpPr>
            <a:spLocks noGrp="1"/>
          </p:cNvSpPr>
          <p:nvPr>
            <p:ph type="ctrTitle"/>
          </p:nvPr>
        </p:nvSpPr>
        <p:spPr>
          <a:xfrm>
            <a:off x="827275" y="241693"/>
            <a:ext cx="6400050" cy="1077300"/>
          </a:xfrm>
        </p:spPr>
        <p:txBody>
          <a:bodyPr anchor="b" anchorCtr="0">
            <a:normAutofit fontScale="90000"/>
          </a:bodyPr>
          <a:lstStyle/>
          <a:p>
            <a:pPr algn="l"/>
            <a:br>
              <a:rPr lang="en-US" altLang="zh-TW" sz="3600" b="1" dirty="0">
                <a:solidFill>
                  <a:srgbClr val="724019"/>
                </a:solidFill>
              </a:rPr>
            </a:br>
            <a:r>
              <a:rPr lang="en-US" altLang="zh-TW" sz="3600" b="1" dirty="0">
                <a:solidFill>
                  <a:srgbClr val="724019"/>
                </a:solidFill>
              </a:rPr>
              <a:t>01</a:t>
            </a:r>
            <a:r>
              <a:rPr lang="zh-TW" altLang="en-US" sz="3600" b="1" dirty="0">
                <a:solidFill>
                  <a:srgbClr val="724019"/>
                </a:solidFill>
              </a:rPr>
              <a:t>輸入修繕</a:t>
            </a:r>
            <a:r>
              <a:rPr lang="zh-TW" altLang="en-US" sz="4400" b="1" dirty="0">
                <a:solidFill>
                  <a:srgbClr val="724019"/>
                </a:solidFill>
              </a:rPr>
              <a:t>資料</a:t>
            </a:r>
            <a:br>
              <a:rPr lang="en-US" altLang="zh-TW" sz="4400" b="1" dirty="0">
                <a:solidFill>
                  <a:srgbClr val="724019"/>
                </a:solidFill>
                <a:effectLst>
                  <a:outerShdw blurRad="38100" dist="38100" dir="2700000" algn="tl">
                    <a:srgbClr val="000000">
                      <a:alpha val="43137"/>
                    </a:srgbClr>
                  </a:outerShdw>
                </a:effectLst>
              </a:rPr>
            </a:br>
            <a:endParaRPr lang="zh-TW" altLang="en-US" dirty="0"/>
          </a:p>
        </p:txBody>
      </p:sp>
      <p:sp>
        <p:nvSpPr>
          <p:cNvPr id="2" name="文字方塊 1">
            <a:extLst>
              <a:ext uri="{FF2B5EF4-FFF2-40B4-BE49-F238E27FC236}">
                <a16:creationId xmlns:a16="http://schemas.microsoft.com/office/drawing/2014/main" id="{CEB051B6-BC3C-3A78-2D06-524B4D53CED5}"/>
              </a:ext>
            </a:extLst>
          </p:cNvPr>
          <p:cNvSpPr txBox="1"/>
          <p:nvPr/>
        </p:nvSpPr>
        <p:spPr>
          <a:xfrm>
            <a:off x="5706406" y="3583953"/>
            <a:ext cx="32863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2000" b="1" i="0" u="none" strike="noStrike" kern="0" cap="none" spc="0" normalizeH="0" baseline="0" noProof="0" dirty="0">
                <a:ln>
                  <a:noFill/>
                </a:ln>
                <a:solidFill>
                  <a:srgbClr val="FF0000"/>
                </a:solidFill>
                <a:effectLst/>
                <a:uLnTx/>
                <a:uFillTx/>
                <a:latin typeface="Arial"/>
                <a:cs typeface="Arial"/>
                <a:sym typeface="Arial"/>
              </a:rPr>
              <a:t>如果有不同類別的東西壞掉，請勿報在同一張單內喔</a:t>
            </a:r>
            <a:r>
              <a:rPr kumimoji="0" lang="en-US" altLang="zh-TW" sz="2000" b="1" i="0" u="none" strike="noStrike" kern="0" cap="none" spc="0" normalizeH="0" baseline="0" noProof="0" dirty="0">
                <a:ln>
                  <a:noFill/>
                </a:ln>
                <a:solidFill>
                  <a:srgbClr val="FF0000"/>
                </a:solidFill>
                <a:effectLst/>
                <a:uLnTx/>
                <a:uFillTx/>
                <a:latin typeface="Arial"/>
                <a:cs typeface="Arial"/>
                <a:sym typeface="Arial"/>
              </a:rPr>
              <a:t>!</a:t>
            </a:r>
          </a:p>
        </p:txBody>
      </p:sp>
      <p:sp>
        <p:nvSpPr>
          <p:cNvPr id="4" name="矩形 3">
            <a:extLst>
              <a:ext uri="{FF2B5EF4-FFF2-40B4-BE49-F238E27FC236}">
                <a16:creationId xmlns:a16="http://schemas.microsoft.com/office/drawing/2014/main" id="{1DC85EF6-86E3-0C5B-7D54-AEECF384B286}"/>
              </a:ext>
            </a:extLst>
          </p:cNvPr>
          <p:cNvSpPr/>
          <p:nvPr/>
        </p:nvSpPr>
        <p:spPr>
          <a:xfrm>
            <a:off x="2320561" y="3937896"/>
            <a:ext cx="869525" cy="48423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Tree>
    <p:custDataLst>
      <p:tags r:id="rId1"/>
    </p:custDataLst>
    <p:extLst>
      <p:ext uri="{BB962C8B-B14F-4D97-AF65-F5344CB8AC3E}">
        <p14:creationId xmlns:p14="http://schemas.microsoft.com/office/powerpoint/2010/main" val="273915820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2">
                                            <p:txEl>
                                              <p:pRg st="0" end="0"/>
                                            </p:txEl>
                                          </p:spTgt>
                                        </p:tgtEl>
                                      </p:cBhvr>
                                    </p:animEffect>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718"/>
        <p:cNvGrpSpPr/>
        <p:nvPr/>
      </p:nvGrpSpPr>
      <p:grpSpPr>
        <a:xfrm>
          <a:off x="0" y="0"/>
          <a:ext cx="0" cy="0"/>
          <a:chOff x="0" y="0"/>
          <a:chExt cx="0" cy="0"/>
        </a:xfrm>
      </p:grpSpPr>
      <p:pic>
        <p:nvPicPr>
          <p:cNvPr id="4" name="圖片 3">
            <a:extLst>
              <a:ext uri="{FF2B5EF4-FFF2-40B4-BE49-F238E27FC236}">
                <a16:creationId xmlns:a16="http://schemas.microsoft.com/office/drawing/2014/main" id="{482516C7-4405-0960-CF79-593DDBB78546}"/>
              </a:ext>
            </a:extLst>
          </p:cNvPr>
          <p:cNvPicPr>
            <a:picLocks noChangeAspect="1"/>
          </p:cNvPicPr>
          <p:nvPr/>
        </p:nvPicPr>
        <p:blipFill rotWithShape="1">
          <a:blip r:embed="rId4"/>
          <a:srcRect l="27137" t="44444" r="28953" b="30428"/>
          <a:stretch/>
        </p:blipFill>
        <p:spPr>
          <a:xfrm>
            <a:off x="511051" y="1103370"/>
            <a:ext cx="8089835" cy="2893443"/>
          </a:xfrm>
          <a:prstGeom prst="rect">
            <a:avLst/>
          </a:prstGeom>
          <a:ln>
            <a:noFill/>
          </a:ln>
          <a:effectLst>
            <a:outerShdw blurRad="190500" algn="tl" rotWithShape="0">
              <a:srgbClr val="000000">
                <a:alpha val="70000"/>
              </a:srgbClr>
            </a:outerShdw>
          </a:effectLst>
        </p:spPr>
      </p:pic>
      <p:sp>
        <p:nvSpPr>
          <p:cNvPr id="6" name="文字方塊 5">
            <a:extLst>
              <a:ext uri="{FF2B5EF4-FFF2-40B4-BE49-F238E27FC236}">
                <a16:creationId xmlns:a16="http://schemas.microsoft.com/office/drawing/2014/main" id="{10E5C254-4CA2-0CE3-FAFD-3F4361E4B3C5}"/>
              </a:ext>
            </a:extLst>
          </p:cNvPr>
          <p:cNvSpPr txBox="1"/>
          <p:nvPr/>
        </p:nvSpPr>
        <p:spPr>
          <a:xfrm>
            <a:off x="3209432" y="1833086"/>
            <a:ext cx="4039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2000" b="1" i="0" u="none" strike="noStrike" kern="0" cap="none" spc="0" normalizeH="0" baseline="0" noProof="0" dirty="0">
                <a:ln>
                  <a:noFill/>
                </a:ln>
                <a:solidFill>
                  <a:srgbClr val="FF0000"/>
                </a:solidFill>
                <a:effectLst/>
                <a:uLnTx/>
                <a:uFillTx/>
                <a:latin typeface="Arial"/>
                <a:cs typeface="Arial"/>
                <a:sym typeface="Arial"/>
              </a:rPr>
              <a:t>至少要有 </a:t>
            </a:r>
            <a:r>
              <a:rPr kumimoji="0" lang="en-US" altLang="zh-TW"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rPr>
              <a:t>1 </a:t>
            </a:r>
            <a:r>
              <a:rPr kumimoji="0" lang="zh-TW" altLang="en-US" sz="2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rPr>
              <a:t>人</a:t>
            </a:r>
            <a:r>
              <a:rPr kumimoji="0" lang="zh-TW" altLang="en-US" sz="2000" b="1" i="0" u="none" strike="noStrike" kern="0" cap="none" spc="0" normalizeH="0" baseline="0" noProof="0" dirty="0">
                <a:ln>
                  <a:noFill/>
                </a:ln>
                <a:solidFill>
                  <a:srgbClr val="FF0000"/>
                </a:solidFill>
                <a:effectLst/>
                <a:uLnTx/>
                <a:uFillTx/>
                <a:latin typeface="Arial"/>
                <a:cs typeface="Arial"/>
                <a:sym typeface="Arial"/>
              </a:rPr>
              <a:t>留在寢室喔</a:t>
            </a:r>
            <a:r>
              <a:rPr kumimoji="0" lang="en-US" altLang="zh-TW" sz="2000" b="1" i="0" u="none" strike="noStrike" kern="0" cap="none" spc="0" normalizeH="0" baseline="0" noProof="0" dirty="0">
                <a:ln>
                  <a:noFill/>
                </a:ln>
                <a:solidFill>
                  <a:srgbClr val="FF0000"/>
                </a:solidFill>
                <a:effectLst/>
                <a:uLnTx/>
                <a:uFillTx/>
                <a:latin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2000" b="1" i="0" u="none" strike="noStrike" kern="0" cap="none" spc="0" normalizeH="0" baseline="0" noProof="0" dirty="0">
                <a:ln>
                  <a:noFill/>
                </a:ln>
                <a:solidFill>
                  <a:srgbClr val="FF0000"/>
                </a:solidFill>
                <a:effectLst/>
                <a:uLnTx/>
                <a:uFillTx/>
                <a:latin typeface="Arial"/>
                <a:cs typeface="Arial"/>
                <a:sym typeface="Arial"/>
              </a:rPr>
              <a:t>如果無人應門師傅會延至下次修繕</a:t>
            </a:r>
          </a:p>
        </p:txBody>
      </p:sp>
      <p:sp>
        <p:nvSpPr>
          <p:cNvPr id="11" name="矩形 10">
            <a:extLst>
              <a:ext uri="{FF2B5EF4-FFF2-40B4-BE49-F238E27FC236}">
                <a16:creationId xmlns:a16="http://schemas.microsoft.com/office/drawing/2014/main" id="{BA3A4A7F-EC6F-8899-C10F-7CF3EE1FFFD3}"/>
              </a:ext>
            </a:extLst>
          </p:cNvPr>
          <p:cNvSpPr/>
          <p:nvPr/>
        </p:nvSpPr>
        <p:spPr>
          <a:xfrm>
            <a:off x="725608" y="1409407"/>
            <a:ext cx="2342056" cy="42368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
        <p:nvSpPr>
          <p:cNvPr id="2" name="標題 1">
            <a:extLst>
              <a:ext uri="{FF2B5EF4-FFF2-40B4-BE49-F238E27FC236}">
                <a16:creationId xmlns:a16="http://schemas.microsoft.com/office/drawing/2014/main" id="{BD3BBE14-E8F3-27A0-AD07-5F70B2A23490}"/>
              </a:ext>
            </a:extLst>
          </p:cNvPr>
          <p:cNvSpPr>
            <a:spLocks noGrp="1"/>
          </p:cNvSpPr>
          <p:nvPr>
            <p:ph type="ctrTitle"/>
          </p:nvPr>
        </p:nvSpPr>
        <p:spPr>
          <a:xfrm>
            <a:off x="856063" y="184005"/>
            <a:ext cx="6400050" cy="1077300"/>
          </a:xfrm>
        </p:spPr>
        <p:txBody>
          <a:bodyPr>
            <a:normAutofit fontScale="90000"/>
          </a:bodyPr>
          <a:lstStyle/>
          <a:p>
            <a:pPr algn="l"/>
            <a:r>
              <a:rPr lang="en-US" altLang="zh-TW" sz="3600" b="1" dirty="0">
                <a:solidFill>
                  <a:srgbClr val="724019"/>
                </a:solidFill>
              </a:rPr>
              <a:t>02</a:t>
            </a:r>
            <a:r>
              <a:rPr lang="zh-TW" altLang="en-US" sz="3600" b="1" dirty="0">
                <a:solidFill>
                  <a:srgbClr val="724019"/>
                </a:solidFill>
              </a:rPr>
              <a:t>選擇修繕</a:t>
            </a:r>
            <a:r>
              <a:rPr lang="zh-TW" altLang="en-US" sz="4400" b="1" dirty="0">
                <a:solidFill>
                  <a:srgbClr val="724019"/>
                </a:solidFill>
              </a:rPr>
              <a:t>時間</a:t>
            </a:r>
            <a:br>
              <a:rPr lang="en-US" altLang="zh-TW" sz="4400" b="1" dirty="0">
                <a:solidFill>
                  <a:srgbClr val="724019"/>
                </a:solidFill>
                <a:effectLst>
                  <a:outerShdw blurRad="38100" dist="38100" dir="2700000" algn="tl">
                    <a:srgbClr val="000000">
                      <a:alpha val="43137"/>
                    </a:srgbClr>
                  </a:outerShdw>
                </a:effectLst>
              </a:rPr>
            </a:br>
            <a:endParaRPr lang="zh-TW" altLang="en-US" dirty="0"/>
          </a:p>
        </p:txBody>
      </p:sp>
    </p:spTree>
    <p:custDataLst>
      <p:tags r:id="rId1"/>
    </p:custDataLst>
    <p:extLst>
      <p:ext uri="{BB962C8B-B14F-4D97-AF65-F5344CB8AC3E}">
        <p14:creationId xmlns:p14="http://schemas.microsoft.com/office/powerpoint/2010/main" val="5592572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p:cTn id="19"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6">
                                            <p:txEl>
                                              <p:pRg st="0" end="0"/>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p:cTn id="25"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6"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7"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8"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718"/>
        <p:cNvGrpSpPr/>
        <p:nvPr/>
      </p:nvGrpSpPr>
      <p:grpSpPr>
        <a:xfrm>
          <a:off x="0" y="0"/>
          <a:ext cx="0" cy="0"/>
          <a:chOff x="0" y="0"/>
          <a:chExt cx="0" cy="0"/>
        </a:xfrm>
      </p:grpSpPr>
      <p:pic>
        <p:nvPicPr>
          <p:cNvPr id="8" name="圖片 7">
            <a:extLst>
              <a:ext uri="{FF2B5EF4-FFF2-40B4-BE49-F238E27FC236}">
                <a16:creationId xmlns:a16="http://schemas.microsoft.com/office/drawing/2014/main" id="{E6E97597-5E04-0AA4-7F79-CC0E65FBC722}"/>
              </a:ext>
            </a:extLst>
          </p:cNvPr>
          <p:cNvPicPr>
            <a:picLocks noChangeAspect="1"/>
          </p:cNvPicPr>
          <p:nvPr/>
        </p:nvPicPr>
        <p:blipFill rotWithShape="1">
          <a:blip r:embed="rId4"/>
          <a:srcRect l="27671" t="32302" r="40705" b="55897"/>
          <a:stretch/>
        </p:blipFill>
        <p:spPr>
          <a:xfrm>
            <a:off x="563806" y="1237812"/>
            <a:ext cx="8035534" cy="1874097"/>
          </a:xfrm>
          <a:prstGeom prst="rect">
            <a:avLst/>
          </a:prstGeom>
          <a:ln>
            <a:noFill/>
          </a:ln>
          <a:effectLst>
            <a:outerShdw blurRad="190500" algn="tl" rotWithShape="0">
              <a:srgbClr val="000000">
                <a:alpha val="70000"/>
              </a:srgbClr>
            </a:outerShdw>
          </a:effectLst>
        </p:spPr>
      </p:pic>
      <p:sp>
        <p:nvSpPr>
          <p:cNvPr id="9" name="文字方塊 8">
            <a:extLst>
              <a:ext uri="{FF2B5EF4-FFF2-40B4-BE49-F238E27FC236}">
                <a16:creationId xmlns:a16="http://schemas.microsoft.com/office/drawing/2014/main" id="{78FA2DD2-66C0-4B28-884F-9C73D58B0909}"/>
              </a:ext>
            </a:extLst>
          </p:cNvPr>
          <p:cNvSpPr txBox="1"/>
          <p:nvPr/>
        </p:nvSpPr>
        <p:spPr>
          <a:xfrm>
            <a:off x="876073" y="3254854"/>
            <a:ext cx="584098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2000" b="1" i="0" u="none" strike="noStrike" kern="0" cap="none" spc="0" normalizeH="0" baseline="0" noProof="0" dirty="0">
                <a:ln>
                  <a:noFill/>
                </a:ln>
                <a:solidFill>
                  <a:srgbClr val="FF0000"/>
                </a:solidFill>
                <a:effectLst/>
                <a:uLnTx/>
                <a:uFillTx/>
                <a:latin typeface="Arial"/>
                <a:cs typeface="Arial"/>
                <a:sym typeface="Arial"/>
              </a:rPr>
              <a:t>公用浴廁等公共區域須修繕請選此項</a:t>
            </a:r>
            <a:endParaRPr kumimoji="0" lang="en-US" altLang="zh-TW" sz="2000" b="1" i="0" u="none" strike="noStrike" kern="0" cap="none" spc="0" normalizeH="0" baseline="0" noProof="0" dirty="0">
              <a:ln>
                <a:noFill/>
              </a:ln>
              <a:solidFill>
                <a:srgbClr val="FF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2000" b="1" i="0" u="none" strike="noStrike" kern="0" cap="none" spc="0" normalizeH="0" baseline="0" noProof="0" dirty="0">
                <a:ln>
                  <a:noFill/>
                </a:ln>
                <a:solidFill>
                  <a:srgbClr val="FF0000"/>
                </a:solidFill>
                <a:effectLst/>
                <a:uLnTx/>
                <a:uFillTx/>
                <a:latin typeface="Arial"/>
                <a:cs typeface="Arial"/>
                <a:sym typeface="Arial"/>
              </a:rPr>
              <a:t>寢室修繕選此項會由工讀生</a:t>
            </a:r>
            <a:r>
              <a:rPr kumimoji="0" lang="zh-TW" alt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cs typeface="Arial"/>
                <a:sym typeface="Arial"/>
              </a:rPr>
              <a:t>全程</a:t>
            </a:r>
            <a:r>
              <a:rPr kumimoji="0" lang="zh-TW" altLang="en-US" sz="2000" b="1" i="0" u="none" strike="noStrike" kern="0" cap="none" spc="0" normalizeH="0" baseline="0" noProof="0" dirty="0">
                <a:ln>
                  <a:noFill/>
                </a:ln>
                <a:solidFill>
                  <a:srgbClr val="FF0000"/>
                </a:solidFill>
                <a:effectLst/>
                <a:uLnTx/>
                <a:uFillTx/>
                <a:latin typeface="Arial"/>
                <a:cs typeface="Arial"/>
                <a:sym typeface="Arial"/>
              </a:rPr>
              <a:t>陪同修繕</a:t>
            </a:r>
            <a:r>
              <a:rPr kumimoji="0" lang="en-US" altLang="zh-TW" sz="2000" b="1" i="0" u="none" strike="noStrike" kern="0" cap="none" spc="0" normalizeH="0" baseline="0" noProof="0" dirty="0">
                <a:ln>
                  <a:noFill/>
                </a:ln>
                <a:solidFill>
                  <a:srgbClr val="FF0000"/>
                </a:solidFill>
                <a:effectLst/>
                <a:uLnTx/>
                <a:uFillTx/>
                <a:latin typeface="Arial"/>
                <a:cs typeface="Arial"/>
                <a:sym typeface="Arial"/>
              </a:rPr>
              <a:t>!</a:t>
            </a:r>
            <a:endParaRPr kumimoji="0" lang="zh-TW" altLang="en-US" sz="2000" b="1" i="0" u="none" strike="noStrike" kern="0" cap="none" spc="0" normalizeH="0" baseline="0" noProof="0" dirty="0">
              <a:ln>
                <a:noFill/>
              </a:ln>
              <a:solidFill>
                <a:srgbClr val="FF0000"/>
              </a:solidFill>
              <a:effectLst/>
              <a:uLnTx/>
              <a:uFillTx/>
              <a:latin typeface="Arial"/>
              <a:cs typeface="Arial"/>
              <a:sym typeface="Arial"/>
            </a:endParaRPr>
          </a:p>
        </p:txBody>
      </p:sp>
      <p:sp>
        <p:nvSpPr>
          <p:cNvPr id="10" name="矩形 9">
            <a:extLst>
              <a:ext uri="{FF2B5EF4-FFF2-40B4-BE49-F238E27FC236}">
                <a16:creationId xmlns:a16="http://schemas.microsoft.com/office/drawing/2014/main" id="{12066921-C19E-B023-266B-8CD27D52C01E}"/>
              </a:ext>
            </a:extLst>
          </p:cNvPr>
          <p:cNvSpPr/>
          <p:nvPr/>
        </p:nvSpPr>
        <p:spPr>
          <a:xfrm>
            <a:off x="794270" y="2446389"/>
            <a:ext cx="3131773"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
        <p:nvSpPr>
          <p:cNvPr id="2" name="標題 1">
            <a:extLst>
              <a:ext uri="{FF2B5EF4-FFF2-40B4-BE49-F238E27FC236}">
                <a16:creationId xmlns:a16="http://schemas.microsoft.com/office/drawing/2014/main" id="{893A8209-BEB2-FF09-9D2D-B562E16D9D74}"/>
              </a:ext>
            </a:extLst>
          </p:cNvPr>
          <p:cNvSpPr>
            <a:spLocks noGrp="1"/>
          </p:cNvSpPr>
          <p:nvPr>
            <p:ph type="ctrTitle"/>
          </p:nvPr>
        </p:nvSpPr>
        <p:spPr>
          <a:xfrm>
            <a:off x="876074" y="336278"/>
            <a:ext cx="6400050" cy="1077300"/>
          </a:xfrm>
        </p:spPr>
        <p:txBody>
          <a:bodyPr>
            <a:normAutofit fontScale="90000"/>
          </a:bodyPr>
          <a:lstStyle/>
          <a:p>
            <a:pPr algn="l"/>
            <a:r>
              <a:rPr lang="en-US" altLang="zh-TW" sz="3600" b="1" dirty="0">
                <a:solidFill>
                  <a:srgbClr val="724019"/>
                </a:solidFill>
              </a:rPr>
              <a:t>02</a:t>
            </a:r>
            <a:r>
              <a:rPr lang="zh-TW" altLang="en-US" sz="3600" b="1" dirty="0">
                <a:solidFill>
                  <a:srgbClr val="724019"/>
                </a:solidFill>
              </a:rPr>
              <a:t>選擇修繕</a:t>
            </a:r>
            <a:r>
              <a:rPr lang="zh-TW" altLang="en-US" sz="4400" b="1" dirty="0">
                <a:solidFill>
                  <a:srgbClr val="724019"/>
                </a:solidFill>
              </a:rPr>
              <a:t>時間</a:t>
            </a:r>
            <a:br>
              <a:rPr lang="en-US" altLang="zh-TW" sz="4400" b="1" dirty="0">
                <a:solidFill>
                  <a:srgbClr val="724019"/>
                </a:solidFill>
                <a:effectLst>
                  <a:outerShdw blurRad="38100" dist="38100" dir="2700000" algn="tl">
                    <a:srgbClr val="000000">
                      <a:alpha val="43137"/>
                    </a:srgbClr>
                  </a:outerShdw>
                </a:effectLst>
              </a:rPr>
            </a:br>
            <a:endParaRPr lang="zh-TW" altLang="en-US" dirty="0"/>
          </a:p>
        </p:txBody>
      </p:sp>
    </p:spTree>
    <p:custDataLst>
      <p:tags r:id="rId1"/>
    </p:custDataLst>
    <p:extLst>
      <p:ext uri="{BB962C8B-B14F-4D97-AF65-F5344CB8AC3E}">
        <p14:creationId xmlns:p14="http://schemas.microsoft.com/office/powerpoint/2010/main" val="18943744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718"/>
        <p:cNvGrpSpPr/>
        <p:nvPr/>
      </p:nvGrpSpPr>
      <p:grpSpPr>
        <a:xfrm>
          <a:off x="0" y="0"/>
          <a:ext cx="0" cy="0"/>
          <a:chOff x="0" y="0"/>
          <a:chExt cx="0" cy="0"/>
        </a:xfrm>
      </p:grpSpPr>
      <p:sp>
        <p:nvSpPr>
          <p:cNvPr id="2" name="標題 1">
            <a:extLst>
              <a:ext uri="{FF2B5EF4-FFF2-40B4-BE49-F238E27FC236}">
                <a16:creationId xmlns:a16="http://schemas.microsoft.com/office/drawing/2014/main" id="{893A8209-BEB2-FF09-9D2D-B562E16D9D74}"/>
              </a:ext>
            </a:extLst>
          </p:cNvPr>
          <p:cNvSpPr>
            <a:spLocks noGrp="1"/>
          </p:cNvSpPr>
          <p:nvPr>
            <p:ph type="ctrTitle"/>
          </p:nvPr>
        </p:nvSpPr>
        <p:spPr>
          <a:xfrm>
            <a:off x="876074" y="336278"/>
            <a:ext cx="6400050" cy="1077300"/>
          </a:xfrm>
        </p:spPr>
        <p:txBody>
          <a:bodyPr>
            <a:normAutofit fontScale="90000"/>
          </a:bodyPr>
          <a:lstStyle/>
          <a:p>
            <a:pPr algn="l"/>
            <a:r>
              <a:rPr lang="en-US" altLang="zh-TW" sz="3600" b="1" dirty="0">
                <a:solidFill>
                  <a:srgbClr val="724019"/>
                </a:solidFill>
              </a:rPr>
              <a:t>03</a:t>
            </a:r>
            <a:r>
              <a:rPr lang="zh-TW" altLang="en-US" sz="3600" b="1" dirty="0">
                <a:solidFill>
                  <a:srgbClr val="724019"/>
                </a:solidFill>
              </a:rPr>
              <a:t>閱讀</a:t>
            </a:r>
            <a:r>
              <a:rPr lang="zh-TW" altLang="en-US" sz="4400" b="1" dirty="0">
                <a:solidFill>
                  <a:srgbClr val="724019"/>
                </a:solidFill>
              </a:rPr>
              <a:t>注意事項</a:t>
            </a:r>
            <a:br>
              <a:rPr lang="en-US" altLang="zh-TW" sz="4400" b="1" dirty="0">
                <a:solidFill>
                  <a:srgbClr val="724019"/>
                </a:solidFill>
                <a:effectLst>
                  <a:outerShdw blurRad="38100" dist="38100" dir="2700000" algn="tl">
                    <a:srgbClr val="000000">
                      <a:alpha val="43137"/>
                    </a:srgbClr>
                  </a:outerShdw>
                </a:effectLst>
              </a:rPr>
            </a:br>
            <a:endParaRPr lang="zh-TW" altLang="en-US" dirty="0"/>
          </a:p>
        </p:txBody>
      </p:sp>
      <p:pic>
        <p:nvPicPr>
          <p:cNvPr id="3" name="圖片 2">
            <a:extLst>
              <a:ext uri="{FF2B5EF4-FFF2-40B4-BE49-F238E27FC236}">
                <a16:creationId xmlns:a16="http://schemas.microsoft.com/office/drawing/2014/main" id="{05C360A2-B8CF-3A1F-90FE-5458F6A495B7}"/>
              </a:ext>
            </a:extLst>
          </p:cNvPr>
          <p:cNvPicPr>
            <a:picLocks noChangeAspect="1"/>
          </p:cNvPicPr>
          <p:nvPr/>
        </p:nvPicPr>
        <p:blipFill rotWithShape="1">
          <a:blip r:embed="rId4"/>
          <a:srcRect l="27884" t="33333" r="35257" b="41196"/>
          <a:stretch/>
        </p:blipFill>
        <p:spPr>
          <a:xfrm>
            <a:off x="728919" y="1177974"/>
            <a:ext cx="7824502" cy="3379278"/>
          </a:xfrm>
          <a:prstGeom prst="rect">
            <a:avLst/>
          </a:prstGeom>
          <a:ln>
            <a:noFill/>
          </a:ln>
          <a:effectLst>
            <a:outerShdw blurRad="190500" algn="tl" rotWithShape="0">
              <a:srgbClr val="000000">
                <a:alpha val="70000"/>
              </a:srgbClr>
            </a:outerShdw>
          </a:effectLst>
        </p:spPr>
      </p:pic>
      <p:sp>
        <p:nvSpPr>
          <p:cNvPr id="4" name="矩形 3">
            <a:extLst>
              <a:ext uri="{FF2B5EF4-FFF2-40B4-BE49-F238E27FC236}">
                <a16:creationId xmlns:a16="http://schemas.microsoft.com/office/drawing/2014/main" id="{656EAAEB-16B0-F1AC-CD76-970F84EA5132}"/>
              </a:ext>
            </a:extLst>
          </p:cNvPr>
          <p:cNvSpPr/>
          <p:nvPr/>
        </p:nvSpPr>
        <p:spPr>
          <a:xfrm>
            <a:off x="876074" y="2626322"/>
            <a:ext cx="5311595" cy="1103601"/>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Tree>
    <p:custDataLst>
      <p:tags r:id="rId1"/>
    </p:custDataLst>
    <p:extLst>
      <p:ext uri="{BB962C8B-B14F-4D97-AF65-F5344CB8AC3E}">
        <p14:creationId xmlns:p14="http://schemas.microsoft.com/office/powerpoint/2010/main" val="47858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718"/>
        <p:cNvGrpSpPr/>
        <p:nvPr/>
      </p:nvGrpSpPr>
      <p:grpSpPr>
        <a:xfrm>
          <a:off x="0" y="0"/>
          <a:ext cx="0" cy="0"/>
          <a:chOff x="0" y="0"/>
          <a:chExt cx="0" cy="0"/>
        </a:xfrm>
      </p:grpSpPr>
      <p:pic>
        <p:nvPicPr>
          <p:cNvPr id="3" name="圖片 2">
            <a:extLst>
              <a:ext uri="{FF2B5EF4-FFF2-40B4-BE49-F238E27FC236}">
                <a16:creationId xmlns:a16="http://schemas.microsoft.com/office/drawing/2014/main" id="{5A0B7AFB-68A2-32EE-E145-924E9126277E}"/>
              </a:ext>
            </a:extLst>
          </p:cNvPr>
          <p:cNvPicPr>
            <a:picLocks noChangeAspect="1"/>
          </p:cNvPicPr>
          <p:nvPr/>
        </p:nvPicPr>
        <p:blipFill rotWithShape="1">
          <a:blip r:embed="rId4"/>
          <a:srcRect l="27457" t="12138" r="28205" b="5128"/>
          <a:stretch/>
        </p:blipFill>
        <p:spPr>
          <a:xfrm>
            <a:off x="844062" y="69735"/>
            <a:ext cx="4290646" cy="5004030"/>
          </a:xfrm>
          <a:prstGeom prst="rect">
            <a:avLst/>
          </a:prstGeom>
          <a:ln>
            <a:noFill/>
          </a:ln>
          <a:effectLst>
            <a:outerShdw blurRad="190500" algn="tl" rotWithShape="0">
              <a:srgbClr val="000000">
                <a:alpha val="70000"/>
              </a:srgbClr>
            </a:outerShdw>
          </a:effectLst>
        </p:spPr>
      </p:pic>
      <p:sp>
        <p:nvSpPr>
          <p:cNvPr id="4" name="矩形 3">
            <a:extLst>
              <a:ext uri="{FF2B5EF4-FFF2-40B4-BE49-F238E27FC236}">
                <a16:creationId xmlns:a16="http://schemas.microsoft.com/office/drawing/2014/main" id="{47D3E97A-4003-1998-CECF-C01731BA4DBE}"/>
              </a:ext>
            </a:extLst>
          </p:cNvPr>
          <p:cNvSpPr/>
          <p:nvPr/>
        </p:nvSpPr>
        <p:spPr>
          <a:xfrm>
            <a:off x="993531" y="1239715"/>
            <a:ext cx="3938954" cy="133203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cxnSp>
        <p:nvCxnSpPr>
          <p:cNvPr id="6" name="直線單箭頭接點 5">
            <a:extLst>
              <a:ext uri="{FF2B5EF4-FFF2-40B4-BE49-F238E27FC236}">
                <a16:creationId xmlns:a16="http://schemas.microsoft.com/office/drawing/2014/main" id="{13BA083F-7863-7A5B-E3A0-42B33A4FD8AF}"/>
              </a:ext>
            </a:extLst>
          </p:cNvPr>
          <p:cNvCxnSpPr>
            <a:cxnSpLocks/>
            <a:stCxn id="4" idx="3"/>
          </p:cNvCxnSpPr>
          <p:nvPr/>
        </p:nvCxnSpPr>
        <p:spPr>
          <a:xfrm>
            <a:off x="4932485" y="1905733"/>
            <a:ext cx="65942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BAD98BFA-D33D-A004-8DD5-63BE4ACA8ED1}"/>
              </a:ext>
            </a:extLst>
          </p:cNvPr>
          <p:cNvSpPr txBox="1"/>
          <p:nvPr/>
        </p:nvSpPr>
        <p:spPr>
          <a:xfrm>
            <a:off x="5634655" y="1641908"/>
            <a:ext cx="3236784" cy="800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2800" b="1" i="0" u="none" strike="noStrike" kern="0" cap="none" spc="0" normalizeH="0" baseline="0" noProof="0" dirty="0">
                <a:ln>
                  <a:noFill/>
                </a:ln>
                <a:solidFill>
                  <a:srgbClr val="FF0000"/>
                </a:solidFill>
                <a:effectLst/>
                <a:uLnTx/>
                <a:uFillTx/>
                <a:latin typeface="Arial"/>
                <a:cs typeface="Arial"/>
                <a:sym typeface="Arial"/>
              </a:rPr>
              <a:t>詳細說明</a:t>
            </a:r>
            <a:r>
              <a:rPr kumimoji="0" lang="zh-TW" altLang="en-US" sz="1800" b="1" i="0" u="none" strike="noStrike" kern="0" cap="none" spc="0" normalizeH="0" baseline="0" noProof="0" dirty="0">
                <a:ln>
                  <a:noFill/>
                </a:ln>
                <a:solidFill>
                  <a:srgbClr val="FF0000"/>
                </a:solidFill>
                <a:effectLst/>
                <a:uLnTx/>
                <a:uFillTx/>
                <a:latin typeface="Arial"/>
                <a:cs typeface="Arial"/>
                <a:sym typeface="Arial"/>
              </a:rPr>
              <a:t>能讓師傅更清楚</a:t>
            </a:r>
            <a:endParaRPr kumimoji="0" lang="en-US" altLang="zh-TW" sz="1800" b="1" i="0" u="none" strike="noStrike" kern="0" cap="none" spc="0" normalizeH="0" baseline="0" noProof="0" dirty="0">
              <a:ln>
                <a:noFill/>
              </a:ln>
              <a:solidFill>
                <a:srgbClr val="FF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FF0000"/>
                </a:solidFill>
                <a:effectLst/>
                <a:uLnTx/>
                <a:uFillTx/>
                <a:latin typeface="Arial"/>
                <a:cs typeface="Arial"/>
                <a:sym typeface="Arial"/>
              </a:rPr>
              <a:t>該如何處理喔</a:t>
            </a:r>
            <a:r>
              <a:rPr kumimoji="0" lang="en-US" altLang="zh-TW" sz="1800" b="1" i="0" u="none" strike="noStrike" kern="0" cap="none" spc="0" normalizeH="0" baseline="0" noProof="0" dirty="0">
                <a:ln>
                  <a:noFill/>
                </a:ln>
                <a:solidFill>
                  <a:srgbClr val="FF0000"/>
                </a:solidFill>
                <a:effectLst/>
                <a:uLnTx/>
                <a:uFillTx/>
                <a:latin typeface="Arial"/>
                <a:cs typeface="Arial"/>
                <a:sym typeface="Arial"/>
              </a:rPr>
              <a:t>!</a:t>
            </a:r>
            <a:endParaRPr kumimoji="0" lang="zh-TW" altLang="en-US" sz="1800" b="1" i="0" u="none" strike="noStrike" kern="0" cap="none" spc="0" normalizeH="0" baseline="0" noProof="0" dirty="0">
              <a:ln>
                <a:noFill/>
              </a:ln>
              <a:solidFill>
                <a:srgbClr val="FF0000"/>
              </a:solidFill>
              <a:effectLst/>
              <a:uLnTx/>
              <a:uFillTx/>
              <a:latin typeface="Arial"/>
              <a:cs typeface="Arial"/>
              <a:sym typeface="Arial"/>
            </a:endParaRPr>
          </a:p>
        </p:txBody>
      </p:sp>
      <p:sp>
        <p:nvSpPr>
          <p:cNvPr id="10" name="矩形 9">
            <a:extLst>
              <a:ext uri="{FF2B5EF4-FFF2-40B4-BE49-F238E27FC236}">
                <a16:creationId xmlns:a16="http://schemas.microsoft.com/office/drawing/2014/main" id="{AA9E5A34-4FCC-C6D0-50E7-45D82D27AD2A}"/>
              </a:ext>
            </a:extLst>
          </p:cNvPr>
          <p:cNvSpPr/>
          <p:nvPr/>
        </p:nvSpPr>
        <p:spPr>
          <a:xfrm>
            <a:off x="844062" y="4255477"/>
            <a:ext cx="1723292" cy="81828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
        <p:nvSpPr>
          <p:cNvPr id="12" name="文字方塊 11">
            <a:extLst>
              <a:ext uri="{FF2B5EF4-FFF2-40B4-BE49-F238E27FC236}">
                <a16:creationId xmlns:a16="http://schemas.microsoft.com/office/drawing/2014/main" id="{5BD4FEA4-305D-0011-F17D-058859D345C2}"/>
              </a:ext>
            </a:extLst>
          </p:cNvPr>
          <p:cNvSpPr txBox="1"/>
          <p:nvPr/>
        </p:nvSpPr>
        <p:spPr>
          <a:xfrm>
            <a:off x="2641718" y="4479927"/>
            <a:ext cx="22621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FF0000"/>
                </a:solidFill>
                <a:effectLst/>
                <a:uLnTx/>
                <a:uFillTx/>
                <a:latin typeface="Arial"/>
                <a:cs typeface="Arial"/>
                <a:sym typeface="Arial"/>
              </a:rPr>
              <a:t>也可以拍下照片上傳</a:t>
            </a:r>
          </a:p>
        </p:txBody>
      </p:sp>
    </p:spTree>
    <p:custDataLst>
      <p:tags r:id="rId1"/>
    </p:custDataLst>
    <p:extLst>
      <p:ext uri="{BB962C8B-B14F-4D97-AF65-F5344CB8AC3E}">
        <p14:creationId xmlns:p14="http://schemas.microsoft.com/office/powerpoint/2010/main" val="19256045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animBg="1"/>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C483FF0-F67F-15BD-825B-4BCA6F7E4DB3}"/>
              </a:ext>
            </a:extLst>
          </p:cNvPr>
          <p:cNvSpPr>
            <a:spLocks noGrp="1"/>
          </p:cNvSpPr>
          <p:nvPr>
            <p:ph type="ctrTitle"/>
          </p:nvPr>
        </p:nvSpPr>
        <p:spPr/>
        <p:txBody>
          <a:bodyPr>
            <a:normAutofit/>
          </a:bodyPr>
          <a:lstStyle/>
          <a:p>
            <a:r>
              <a:rPr lang="en-US" altLang="zh-TW" sz="4400" b="1" dirty="0">
                <a:solidFill>
                  <a:srgbClr val="FFFFFF"/>
                </a:solidFill>
              </a:rPr>
              <a:t>04</a:t>
            </a:r>
            <a:r>
              <a:rPr lang="zh-TW" altLang="en-US" sz="4400" b="1" dirty="0">
                <a:solidFill>
                  <a:srgbClr val="002060"/>
                </a:solidFill>
              </a:rPr>
              <a:t>其他資訊</a:t>
            </a:r>
            <a:endParaRPr lang="zh-TW" altLang="en-US" dirty="0">
              <a:solidFill>
                <a:srgbClr val="002060"/>
              </a:solidFill>
            </a:endParaRPr>
          </a:p>
        </p:txBody>
      </p:sp>
      <p:sp>
        <p:nvSpPr>
          <p:cNvPr id="4" name="文字版面配置區 3">
            <a:extLst>
              <a:ext uri="{FF2B5EF4-FFF2-40B4-BE49-F238E27FC236}">
                <a16:creationId xmlns:a16="http://schemas.microsoft.com/office/drawing/2014/main" id="{46F68D56-0F97-DEF4-DE4A-F00A8AC01C6C}"/>
              </a:ext>
            </a:extLst>
          </p:cNvPr>
          <p:cNvSpPr>
            <a:spLocks noGrp="1"/>
          </p:cNvSpPr>
          <p:nvPr>
            <p:ph type="body" idx="2"/>
          </p:nvPr>
        </p:nvSpPr>
        <p:spPr>
          <a:xfrm>
            <a:off x="5053265" y="1861530"/>
            <a:ext cx="3465094" cy="3006103"/>
          </a:xfrm>
        </p:spPr>
        <p:txBody>
          <a:bodyPr>
            <a:noAutofit/>
          </a:bodyPr>
          <a:lstStyle/>
          <a:p>
            <a:pPr marL="457200" indent="-431800" algn="l">
              <a:buSzPts val="3500"/>
              <a:buNone/>
            </a:pPr>
            <a:r>
              <a:rPr lang="en-US" altLang="zh-TW" sz="2400" b="1" dirty="0">
                <a:latin typeface="Nunito Black"/>
                <a:ea typeface="Nunito Black"/>
                <a:cs typeface="Nunito Black"/>
                <a:sym typeface="Nunito Black"/>
              </a:rPr>
              <a:t>1.</a:t>
            </a:r>
            <a:r>
              <a:rPr lang="zh-TW" altLang="en-US" sz="2400" b="1" dirty="0">
                <a:latin typeface="Microsoft YaHei UI" panose="020B0503020204020204" pitchFamily="34" charset="-122"/>
                <a:ea typeface="Microsoft YaHei UI" panose="020B0503020204020204" pitchFamily="34" charset="-122"/>
                <a:cs typeface="Nunito Black"/>
                <a:sym typeface="Nunito Black"/>
              </a:rPr>
              <a:t>服務台</a:t>
            </a:r>
            <a:endParaRPr lang="en-US" altLang="zh-TW" sz="2400" b="1" dirty="0">
              <a:latin typeface="Microsoft YaHei UI" panose="020B0503020204020204" pitchFamily="34" charset="-122"/>
              <a:ea typeface="Microsoft YaHei UI" panose="020B0503020204020204" pitchFamily="34" charset="-122"/>
              <a:cs typeface="Nunito Black"/>
              <a:sym typeface="Nunito Black"/>
            </a:endParaRPr>
          </a:p>
          <a:p>
            <a:pPr marL="457200" indent="-431800" algn="l">
              <a:buSzPts val="3500"/>
              <a:buNone/>
            </a:pPr>
            <a:endParaRPr lang="en-US" altLang="zh-TW" sz="2400" b="1" dirty="0">
              <a:latin typeface="Microsoft YaHei UI" panose="020B0503020204020204" pitchFamily="34" charset="-122"/>
              <a:ea typeface="Microsoft YaHei UI" panose="020B0503020204020204" pitchFamily="34" charset="-122"/>
              <a:cs typeface="Nunito Black"/>
              <a:sym typeface="Nunito Black"/>
            </a:endParaRPr>
          </a:p>
          <a:p>
            <a:pPr marL="457200" indent="-431800" algn="l">
              <a:buSzPts val="3500"/>
              <a:buNone/>
            </a:pPr>
            <a:r>
              <a:rPr lang="en-US" altLang="zh-TW" sz="2400" b="1" dirty="0">
                <a:latin typeface="Nunito Black"/>
                <a:ea typeface="Nunito Black"/>
                <a:cs typeface="Nunito Black"/>
                <a:sym typeface="Nunito Black"/>
              </a:rPr>
              <a:t>2.</a:t>
            </a:r>
            <a:r>
              <a:rPr lang="zh-TW" altLang="en-US" sz="2400" b="1" dirty="0">
                <a:latin typeface="Microsoft YaHei UI" panose="020B0503020204020204" pitchFamily="34" charset="-122"/>
                <a:ea typeface="Microsoft YaHei UI" panose="020B0503020204020204" pitchFamily="34" charset="-122"/>
                <a:cs typeface="Nunito Black"/>
                <a:sym typeface="Nunito Black"/>
              </a:rPr>
              <a:t>平信、包裹掛號 </a:t>
            </a:r>
            <a:endParaRPr lang="en-US" altLang="zh-TW" sz="2400" b="1" dirty="0">
              <a:latin typeface="Microsoft YaHei UI" panose="020B0503020204020204" pitchFamily="34" charset="-122"/>
              <a:ea typeface="Microsoft YaHei UI" panose="020B0503020204020204" pitchFamily="34" charset="-122"/>
              <a:cs typeface="Nunito Black"/>
              <a:sym typeface="Nunito Black"/>
            </a:endParaRPr>
          </a:p>
          <a:p>
            <a:pPr marL="457200" indent="-431800" algn="l">
              <a:buSzPts val="3500"/>
              <a:buNone/>
            </a:pPr>
            <a:endParaRPr lang="en-US" altLang="zh-TW" sz="2400" b="1" dirty="0">
              <a:latin typeface="Microsoft YaHei UI" panose="020B0503020204020204" pitchFamily="34" charset="-122"/>
              <a:ea typeface="Microsoft YaHei UI" panose="020B0503020204020204" pitchFamily="34" charset="-122"/>
              <a:cs typeface="Nunito Black"/>
              <a:sym typeface="Nunito Black"/>
            </a:endParaRPr>
          </a:p>
          <a:p>
            <a:pPr marL="457200" indent="-431800" algn="l">
              <a:buSzPts val="3500"/>
              <a:buNone/>
            </a:pPr>
            <a:r>
              <a:rPr lang="en-US" altLang="zh-TW" sz="2400" b="1" dirty="0">
                <a:latin typeface="Nunito Black"/>
                <a:ea typeface="Nunito Black"/>
                <a:cs typeface="Nunito Black"/>
                <a:sym typeface="Nunito Black"/>
              </a:rPr>
              <a:t>3.</a:t>
            </a:r>
            <a:r>
              <a:rPr lang="zh-TW" altLang="en-US" sz="2400" b="1" dirty="0">
                <a:latin typeface="Microsoft YaHei UI" panose="020B0503020204020204" pitchFamily="34" charset="-122"/>
                <a:ea typeface="Microsoft YaHei UI" panose="020B0503020204020204" pitchFamily="34" charset="-122"/>
                <a:cs typeface="Nunito Black"/>
                <a:sym typeface="Nunito Black"/>
              </a:rPr>
              <a:t>助理輔導員</a:t>
            </a:r>
            <a:endParaRPr lang="en-US" altLang="zh-TW" sz="2400" b="1" dirty="0">
              <a:latin typeface="Microsoft YaHei UI" panose="020B0503020204020204" pitchFamily="34" charset="-122"/>
              <a:ea typeface="Microsoft YaHei UI" panose="020B0503020204020204" pitchFamily="34" charset="-122"/>
              <a:cs typeface="Nunito Black"/>
              <a:sym typeface="Nunito Black"/>
            </a:endParaRPr>
          </a:p>
          <a:p>
            <a:pPr marL="457200" indent="-431800" algn="l">
              <a:buSzPts val="3500"/>
              <a:buNone/>
            </a:pPr>
            <a:endParaRPr lang="en-US" altLang="zh-TW" sz="2400" b="1" dirty="0">
              <a:latin typeface="Microsoft YaHei UI" panose="020B0503020204020204" pitchFamily="34" charset="-122"/>
              <a:ea typeface="Microsoft YaHei UI" panose="020B0503020204020204" pitchFamily="34" charset="-122"/>
              <a:cs typeface="Nunito Black"/>
              <a:sym typeface="Nunito Black"/>
            </a:endParaRPr>
          </a:p>
          <a:p>
            <a:pPr marL="457200" indent="-431800" algn="l">
              <a:buSzPts val="3500"/>
              <a:buNone/>
            </a:pPr>
            <a:r>
              <a:rPr lang="en-US" altLang="zh-TW" sz="2400" b="1" dirty="0">
                <a:latin typeface="Microsoft YaHei UI" panose="020B0503020204020204" pitchFamily="34" charset="-122"/>
                <a:ea typeface="Microsoft YaHei UI" panose="020B0503020204020204" pitchFamily="34" charset="-122"/>
                <a:cs typeface="Nunito Black"/>
                <a:sym typeface="Nunito Black"/>
              </a:rPr>
              <a:t>4.</a:t>
            </a:r>
            <a:r>
              <a:rPr lang="zh-TW" altLang="en-US" sz="2400" b="1" dirty="0">
                <a:latin typeface="Microsoft YaHei UI" panose="020B0503020204020204" pitchFamily="34" charset="-122"/>
                <a:ea typeface="Microsoft YaHei UI" panose="020B0503020204020204" pitchFamily="34" charset="-122"/>
                <a:cs typeface="Nunito Black"/>
                <a:sym typeface="Nunito Black"/>
              </a:rPr>
              <a:t>住宿保證金 </a:t>
            </a:r>
            <a:endParaRPr lang="en-US" altLang="zh-TW" sz="2400" b="1" dirty="0">
              <a:latin typeface="Microsoft YaHei UI" panose="020B0503020204020204" pitchFamily="34" charset="-122"/>
              <a:ea typeface="Microsoft YaHei UI" panose="020B0503020204020204" pitchFamily="34" charset="-122"/>
              <a:cs typeface="Nunito Black"/>
              <a:sym typeface="Nunito Black"/>
            </a:endParaRPr>
          </a:p>
        </p:txBody>
      </p:sp>
      <p:sp>
        <p:nvSpPr>
          <p:cNvPr id="8" name="太陽 7">
            <a:hlinkClick r:id="rId2" action="ppaction://hlinksldjump"/>
            <a:extLst>
              <a:ext uri="{FF2B5EF4-FFF2-40B4-BE49-F238E27FC236}">
                <a16:creationId xmlns:a16="http://schemas.microsoft.com/office/drawing/2014/main" id="{C85A4425-5783-3B6C-AD44-7B5A4367978D}"/>
              </a:ext>
            </a:extLst>
          </p:cNvPr>
          <p:cNvSpPr/>
          <p:nvPr/>
        </p:nvSpPr>
        <p:spPr>
          <a:xfrm>
            <a:off x="7624586" y="1897242"/>
            <a:ext cx="453762" cy="467083"/>
          </a:xfrm>
          <a:prstGeom prst="sun">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
        <p:nvSpPr>
          <p:cNvPr id="9" name="太陽 8">
            <a:hlinkClick r:id="rId3" action="ppaction://hlinksldjump"/>
            <a:extLst>
              <a:ext uri="{FF2B5EF4-FFF2-40B4-BE49-F238E27FC236}">
                <a16:creationId xmlns:a16="http://schemas.microsoft.com/office/drawing/2014/main" id="{B569F4BC-15BC-C974-0749-E9D145D46486}"/>
              </a:ext>
            </a:extLst>
          </p:cNvPr>
          <p:cNvSpPr/>
          <p:nvPr/>
        </p:nvSpPr>
        <p:spPr>
          <a:xfrm>
            <a:off x="7624585" y="2723383"/>
            <a:ext cx="453762" cy="467083"/>
          </a:xfrm>
          <a:prstGeom prst="sun">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
        <p:nvSpPr>
          <p:cNvPr id="10" name="太陽 9">
            <a:hlinkClick r:id="rId4" action="ppaction://hlinksldjump"/>
            <a:extLst>
              <a:ext uri="{FF2B5EF4-FFF2-40B4-BE49-F238E27FC236}">
                <a16:creationId xmlns:a16="http://schemas.microsoft.com/office/drawing/2014/main" id="{A7DFED8F-398F-6C81-346C-113EB0CCF8F0}"/>
              </a:ext>
            </a:extLst>
          </p:cNvPr>
          <p:cNvSpPr/>
          <p:nvPr/>
        </p:nvSpPr>
        <p:spPr>
          <a:xfrm>
            <a:off x="7624585" y="3477505"/>
            <a:ext cx="453762" cy="467083"/>
          </a:xfrm>
          <a:prstGeom prst="sun">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
        <p:nvSpPr>
          <p:cNvPr id="3" name="太陽 2">
            <a:hlinkClick r:id="rId5" action="ppaction://hlinksldjump"/>
            <a:extLst>
              <a:ext uri="{FF2B5EF4-FFF2-40B4-BE49-F238E27FC236}">
                <a16:creationId xmlns:a16="http://schemas.microsoft.com/office/drawing/2014/main" id="{58029E53-951B-AC0F-C340-314D7DA51864}"/>
              </a:ext>
            </a:extLst>
          </p:cNvPr>
          <p:cNvSpPr/>
          <p:nvPr/>
        </p:nvSpPr>
        <p:spPr>
          <a:xfrm>
            <a:off x="7624585" y="4372269"/>
            <a:ext cx="453762" cy="467083"/>
          </a:xfrm>
          <a:prstGeom prst="sun">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Tree>
    <p:extLst>
      <p:ext uri="{BB962C8B-B14F-4D97-AF65-F5344CB8AC3E}">
        <p14:creationId xmlns:p14="http://schemas.microsoft.com/office/powerpoint/2010/main" val="604461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718"/>
        <p:cNvGrpSpPr/>
        <p:nvPr/>
      </p:nvGrpSpPr>
      <p:grpSpPr>
        <a:xfrm>
          <a:off x="0" y="0"/>
          <a:ext cx="0" cy="0"/>
          <a:chOff x="0" y="0"/>
          <a:chExt cx="0" cy="0"/>
        </a:xfrm>
      </p:grpSpPr>
      <p:sp>
        <p:nvSpPr>
          <p:cNvPr id="31" name="文字方塊 30">
            <a:extLst>
              <a:ext uri="{FF2B5EF4-FFF2-40B4-BE49-F238E27FC236}">
                <a16:creationId xmlns:a16="http://schemas.microsoft.com/office/drawing/2014/main" id="{41FE5A35-D970-4550-993E-4A5FE66CF188}"/>
              </a:ext>
            </a:extLst>
          </p:cNvPr>
          <p:cNvSpPr txBox="1"/>
          <p:nvPr/>
        </p:nvSpPr>
        <p:spPr>
          <a:xfrm>
            <a:off x="4418622" y="1605407"/>
            <a:ext cx="4532873" cy="3267433"/>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1200"/>
              </a:spcBef>
              <a:spcAft>
                <a:spcPts val="600"/>
              </a:spcAft>
              <a:buClr>
                <a:srgbClr val="000000"/>
              </a:buClr>
              <a:buSzTx/>
              <a:buFont typeface="Wingdings" panose="05000000000000000000" pitchFamily="2" charset="2"/>
              <a:buChar char="l"/>
              <a:tabLst/>
              <a:defRPr/>
            </a:pP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一二三館服務台位於二館大廳；</a:t>
            </a:r>
            <a:br>
              <a:rPr kumimoji="0" lang="en-US" altLang="zh-TW"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b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四五館服務台位於五館 </a:t>
            </a:r>
            <a:r>
              <a:rPr kumimoji="0" lang="en-US" altLang="zh-TW"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1 </a:t>
            </a: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樓</a:t>
            </a:r>
            <a:endParaRPr kumimoji="0" lang="en-US" altLang="zh-TW"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endParaRPr>
          </a:p>
          <a:p>
            <a:pPr marL="285750" marR="0" lvl="0" indent="-285750" algn="l" defTabSz="914400" rtl="0" eaLnBrk="1" fontAlgn="auto" latinLnBrk="0" hangingPunct="1">
              <a:lnSpc>
                <a:spcPct val="150000"/>
              </a:lnSpc>
              <a:spcBef>
                <a:spcPts val="1200"/>
              </a:spcBef>
              <a:spcAft>
                <a:spcPts val="600"/>
              </a:spcAft>
              <a:buClr>
                <a:srgbClr val="000000"/>
              </a:buClr>
              <a:buSzTx/>
              <a:buFont typeface="Wingdings" panose="05000000000000000000" pitchFamily="2" charset="2"/>
              <a:buChar char="l"/>
              <a:tabLst/>
              <a:defRPr/>
            </a:pP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營業時間：</a:t>
            </a:r>
            <a:br>
              <a:rPr kumimoji="0" lang="en-US" altLang="zh-TW"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br>
            <a:r>
              <a:rPr kumimoji="0" lang="zh-TW" altLang="en-US"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週一至週五，早上 </a:t>
            </a:r>
            <a:r>
              <a:rPr kumimoji="0" lang="en-US" altLang="zh-TW"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8 </a:t>
            </a:r>
            <a:r>
              <a:rPr kumimoji="0" lang="zh-TW" altLang="en-US"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點至晚上 </a:t>
            </a:r>
            <a:r>
              <a:rPr kumimoji="0" lang="en-US" altLang="zh-TW"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10 </a:t>
            </a:r>
            <a:r>
              <a:rPr kumimoji="0" lang="zh-TW" altLang="en-US"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點</a:t>
            </a: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a:t>
            </a:r>
          </a:p>
          <a:p>
            <a:pPr marL="285750" marR="0" lvl="0" indent="-285750" algn="l" defTabSz="914400" rtl="0" eaLnBrk="1" fontAlgn="auto" latinLnBrk="0" hangingPunct="1">
              <a:lnSpc>
                <a:spcPct val="150000"/>
              </a:lnSpc>
              <a:spcBef>
                <a:spcPts val="1200"/>
              </a:spcBef>
              <a:spcAft>
                <a:spcPts val="600"/>
              </a:spcAft>
              <a:buClr>
                <a:srgbClr val="000000"/>
              </a:buClr>
              <a:buSzTx/>
              <a:buFont typeface="Wingdings" panose="05000000000000000000" pitchFamily="2" charset="2"/>
              <a:buChar char="l"/>
              <a:tabLst/>
              <a:defRPr/>
            </a:pP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電話：寢電撥打</a:t>
            </a:r>
            <a:r>
              <a:rPr kumimoji="0" lang="en-US" altLang="zh-TW"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Arial"/>
              </a:rPr>
              <a:t>21700</a:t>
            </a:r>
            <a:r>
              <a:rPr kumimoji="0" lang="en-US" altLang="zh-TW"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a:t>
            </a: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二館服務台</a:t>
            </a:r>
            <a:r>
              <a:rPr kumimoji="0" lang="en-US" altLang="zh-TW"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a:t>
            </a: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a:t>
            </a:r>
            <a:r>
              <a:rPr kumimoji="0" lang="en-US" altLang="zh-TW"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Arial"/>
              </a:rPr>
              <a:t>25135</a:t>
            </a:r>
            <a:r>
              <a:rPr kumimoji="0" lang="en-US" altLang="zh-TW"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a:t>
            </a: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五館服務台</a:t>
            </a:r>
            <a:r>
              <a:rPr kumimoji="0" lang="en-US" altLang="zh-TW"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a:t>
            </a:r>
          </a:p>
        </p:txBody>
      </p:sp>
      <p:sp>
        <p:nvSpPr>
          <p:cNvPr id="2731" name="Google Shape;2731;p42"/>
          <p:cNvSpPr txBox="1">
            <a:spLocks noGrp="1"/>
          </p:cNvSpPr>
          <p:nvPr>
            <p:ph type="ctrTitle"/>
          </p:nvPr>
        </p:nvSpPr>
        <p:spPr>
          <a:xfrm>
            <a:off x="4675545" y="722325"/>
            <a:ext cx="3998401" cy="795600"/>
          </a:xfrm>
          <a:prstGeom prst="rect">
            <a:avLst/>
          </a:prstGeom>
          <a:noFill/>
          <a:ln>
            <a:noFill/>
          </a:ln>
        </p:spPr>
        <p:txBody>
          <a:bodyPr spcFirstLastPara="1" wrap="square" lIns="91425" tIns="91425" rIns="91425" bIns="91425" anchor="ctr" anchorCtr="0">
            <a:noAutofit/>
          </a:bodyPr>
          <a:lstStyle/>
          <a:p>
            <a:r>
              <a:rPr lang="en-US" altLang="zh-TW" sz="3600" b="1" dirty="0"/>
              <a:t>1.</a:t>
            </a:r>
            <a:r>
              <a:rPr lang="zh-TW" altLang="en-US" sz="3600" b="1" dirty="0"/>
              <a:t>服務台</a:t>
            </a:r>
            <a:endParaRPr sz="3600" b="1" dirty="0"/>
          </a:p>
        </p:txBody>
      </p:sp>
      <p:pic>
        <p:nvPicPr>
          <p:cNvPr id="3" name="圖形 2" descr="電話 以實心填滿">
            <a:hlinkClick r:id="rId4" action="ppaction://hlinksldjump"/>
            <a:extLst>
              <a:ext uri="{FF2B5EF4-FFF2-40B4-BE49-F238E27FC236}">
                <a16:creationId xmlns:a16="http://schemas.microsoft.com/office/drawing/2014/main" id="{C0FEE5C2-521A-AE4B-467B-427393BEE1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37095" y="4229100"/>
            <a:ext cx="914400" cy="914400"/>
          </a:xfrm>
          <a:prstGeom prst="rect">
            <a:avLst/>
          </a:prstGeom>
        </p:spPr>
      </p:pic>
    </p:spTree>
    <p:custDataLst>
      <p:tags r:id="rId1"/>
    </p:custDataLst>
    <p:extLst>
      <p:ext uri="{BB962C8B-B14F-4D97-AF65-F5344CB8AC3E}">
        <p14:creationId xmlns:p14="http://schemas.microsoft.com/office/powerpoint/2010/main" val="33667723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718"/>
        <p:cNvGrpSpPr/>
        <p:nvPr/>
      </p:nvGrpSpPr>
      <p:grpSpPr>
        <a:xfrm>
          <a:off x="0" y="0"/>
          <a:ext cx="0" cy="0"/>
          <a:chOff x="0" y="0"/>
          <a:chExt cx="0" cy="0"/>
        </a:xfrm>
      </p:grpSpPr>
      <p:sp>
        <p:nvSpPr>
          <p:cNvPr id="31" name="文字方塊 30">
            <a:extLst>
              <a:ext uri="{FF2B5EF4-FFF2-40B4-BE49-F238E27FC236}">
                <a16:creationId xmlns:a16="http://schemas.microsoft.com/office/drawing/2014/main" id="{41FE5A35-D970-4550-993E-4A5FE66CF188}"/>
              </a:ext>
            </a:extLst>
          </p:cNvPr>
          <p:cNvSpPr txBox="1"/>
          <p:nvPr/>
        </p:nvSpPr>
        <p:spPr>
          <a:xfrm>
            <a:off x="4418622" y="1522907"/>
            <a:ext cx="4636001" cy="3365408"/>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300"/>
              </a:spcBef>
              <a:spcAft>
                <a:spcPts val="300"/>
              </a:spcAft>
              <a:buClr>
                <a:srgbClr val="000000"/>
              </a:buClr>
              <a:buSzTx/>
              <a:buFont typeface="Wingdings" panose="05000000000000000000" pitchFamily="2" charset="2"/>
              <a:buChar char="l"/>
              <a:tabLst/>
              <a:defRPr/>
            </a:pPr>
            <a:r>
              <a:rPr kumimoji="0" lang="zh-TW" altLang="en-US"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平信均放置於各寢信箱格。</a:t>
            </a:r>
            <a:endParaRPr kumimoji="0" lang="en-US" altLang="zh-TW"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endParaRPr>
          </a:p>
          <a:p>
            <a:pPr marL="285750" marR="0" lvl="0" indent="-285750" algn="l" defTabSz="914400" rtl="0" eaLnBrk="1" fontAlgn="auto" latinLnBrk="0" hangingPunct="1">
              <a:lnSpc>
                <a:spcPct val="150000"/>
              </a:lnSpc>
              <a:spcBef>
                <a:spcPts val="300"/>
              </a:spcBef>
              <a:spcAft>
                <a:spcPts val="300"/>
              </a:spcAft>
              <a:buClr>
                <a:srgbClr val="000000"/>
              </a:buClr>
              <a:buSzTx/>
              <a:buFont typeface="Wingdings" panose="05000000000000000000" pitchFamily="2" charset="2"/>
              <a:buChar char="l"/>
              <a:tabLst/>
              <a:defRPr/>
            </a:pPr>
            <a:r>
              <a:rPr kumimoji="0" lang="zh-TW" altLang="en-US"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包裹、掛號會於服務台旁螢幕公告並寄送領取通知至學籍信箱</a:t>
            </a:r>
            <a:r>
              <a:rPr kumimoji="0" lang="en-US" altLang="zh-TW"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(o365)</a:t>
            </a:r>
            <a:r>
              <a:rPr kumimoji="0" lang="zh-TW" altLang="en-US"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，請持</a:t>
            </a:r>
            <a:r>
              <a:rPr kumimoji="0" lang="zh-TW" altLang="en-US"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領取通知</a:t>
            </a:r>
            <a:r>
              <a:rPr kumimoji="0" lang="zh-TW" altLang="en-US"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至各館服務台領取。</a:t>
            </a:r>
          </a:p>
          <a:p>
            <a:pPr marL="285750" marR="0" lvl="0" indent="-285750" algn="l" defTabSz="914400" rtl="0" eaLnBrk="1" fontAlgn="auto" latinLnBrk="0" hangingPunct="1">
              <a:lnSpc>
                <a:spcPct val="150000"/>
              </a:lnSpc>
              <a:spcBef>
                <a:spcPts val="300"/>
              </a:spcBef>
              <a:spcAft>
                <a:spcPts val="300"/>
              </a:spcAft>
              <a:buClr>
                <a:srgbClr val="000000"/>
              </a:buClr>
              <a:buSzTx/>
              <a:buFont typeface="Wingdings" panose="05000000000000000000" pitchFamily="2" charset="2"/>
              <a:buChar char="l"/>
              <a:tabLst/>
              <a:defRPr/>
            </a:pPr>
            <a:r>
              <a:rPr kumimoji="0" lang="zh-TW" altLang="en-US"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不受理大型包裹及冷藏、冷凍包裹</a:t>
            </a:r>
            <a:r>
              <a:rPr kumimoji="0" lang="zh-TW" altLang="en-US"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a:t>
            </a:r>
          </a:p>
          <a:p>
            <a:pPr marL="285750" marR="0" lvl="0" indent="-285750" algn="l" defTabSz="914400" rtl="0" eaLnBrk="1" fontAlgn="auto" latinLnBrk="0" hangingPunct="1">
              <a:lnSpc>
                <a:spcPct val="150000"/>
              </a:lnSpc>
              <a:spcBef>
                <a:spcPts val="300"/>
              </a:spcBef>
              <a:spcAft>
                <a:spcPts val="300"/>
              </a:spcAft>
              <a:buClr>
                <a:srgbClr val="000000"/>
              </a:buClr>
              <a:buSzTx/>
              <a:buFont typeface="Wingdings" panose="05000000000000000000" pitchFamily="2" charset="2"/>
              <a:buChar char="l"/>
              <a:tabLst/>
              <a:defRPr/>
            </a:pPr>
            <a:r>
              <a:rPr kumimoji="0" lang="zh-TW" altLang="en-US"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為避免衍生爭議，服務台</a:t>
            </a:r>
            <a:r>
              <a:rPr kumimoji="0" lang="zh-TW" altLang="en-US"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不會代為退貨</a:t>
            </a:r>
            <a:r>
              <a:rPr kumimoji="0" lang="zh-TW" altLang="en-US"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，請自行與貨運公司約時間退貨。</a:t>
            </a:r>
          </a:p>
        </p:txBody>
      </p:sp>
      <p:sp>
        <p:nvSpPr>
          <p:cNvPr id="2731" name="Google Shape;2731;p42"/>
          <p:cNvSpPr txBox="1">
            <a:spLocks noGrp="1"/>
          </p:cNvSpPr>
          <p:nvPr>
            <p:ph type="ctrTitle"/>
          </p:nvPr>
        </p:nvSpPr>
        <p:spPr>
          <a:xfrm>
            <a:off x="4675545" y="722325"/>
            <a:ext cx="3998401" cy="795600"/>
          </a:xfrm>
          <a:prstGeom prst="rect">
            <a:avLst/>
          </a:prstGeom>
          <a:noFill/>
          <a:ln>
            <a:noFill/>
          </a:ln>
        </p:spPr>
        <p:txBody>
          <a:bodyPr spcFirstLastPara="1" wrap="square" lIns="91425" tIns="91425" rIns="91425" bIns="91425" anchor="ctr" anchorCtr="0">
            <a:noAutofit/>
          </a:bodyPr>
          <a:lstStyle/>
          <a:p>
            <a:r>
              <a:rPr lang="en-US" altLang="zh-TW" sz="3600" b="1" dirty="0"/>
              <a:t>2.</a:t>
            </a:r>
            <a:r>
              <a:rPr lang="zh-TW" altLang="en-US" sz="3600" b="1" dirty="0"/>
              <a:t>平信、包裹掛號 </a:t>
            </a:r>
            <a:endParaRPr sz="3600" b="1" dirty="0"/>
          </a:p>
        </p:txBody>
      </p:sp>
      <p:pic>
        <p:nvPicPr>
          <p:cNvPr id="4" name="圖形 3" descr="信封 以實心填滿">
            <a:hlinkClick r:id="rId4" action="ppaction://hlinksldjump"/>
            <a:extLst>
              <a:ext uri="{FF2B5EF4-FFF2-40B4-BE49-F238E27FC236}">
                <a16:creationId xmlns:a16="http://schemas.microsoft.com/office/drawing/2014/main" id="{F309CAA8-6D9A-BA79-A26F-E241B40F1B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99281" y="4277656"/>
            <a:ext cx="914400" cy="914400"/>
          </a:xfrm>
          <a:prstGeom prst="rect">
            <a:avLst/>
          </a:prstGeom>
        </p:spPr>
      </p:pic>
    </p:spTree>
    <p:custDataLst>
      <p:tags r:id="rId1"/>
    </p:custDataLst>
    <p:extLst>
      <p:ext uri="{BB962C8B-B14F-4D97-AF65-F5344CB8AC3E}">
        <p14:creationId xmlns:p14="http://schemas.microsoft.com/office/powerpoint/2010/main" val="21435593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718"/>
        <p:cNvGrpSpPr/>
        <p:nvPr/>
      </p:nvGrpSpPr>
      <p:grpSpPr>
        <a:xfrm>
          <a:off x="0" y="0"/>
          <a:ext cx="0" cy="0"/>
          <a:chOff x="0" y="0"/>
          <a:chExt cx="0" cy="0"/>
        </a:xfrm>
      </p:grpSpPr>
      <p:sp>
        <p:nvSpPr>
          <p:cNvPr id="31" name="文字方塊 30">
            <a:extLst>
              <a:ext uri="{FF2B5EF4-FFF2-40B4-BE49-F238E27FC236}">
                <a16:creationId xmlns:a16="http://schemas.microsoft.com/office/drawing/2014/main" id="{41FE5A35-D970-4550-993E-4A5FE66CF188}"/>
              </a:ext>
            </a:extLst>
          </p:cNvPr>
          <p:cNvSpPr txBox="1"/>
          <p:nvPr/>
        </p:nvSpPr>
        <p:spPr>
          <a:xfrm>
            <a:off x="4356744" y="1632907"/>
            <a:ext cx="4636001" cy="2903744"/>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300"/>
              </a:spcBef>
              <a:spcAft>
                <a:spcPts val="300"/>
              </a:spcAft>
              <a:buClr>
                <a:srgbClr val="000000"/>
              </a:buClr>
              <a:buSzTx/>
              <a:buFont typeface="Wingdings" panose="05000000000000000000" pitchFamily="2" charset="2"/>
              <a:buChar char="l"/>
              <a:tabLst/>
              <a:defRPr/>
            </a:pPr>
            <a:r>
              <a:rPr kumimoji="0" lang="zh-TW" altLang="en-US"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非辦公室上班時間協助服務，緊急狀況協助處理及通報</a:t>
            </a:r>
            <a:endParaRPr kumimoji="0" lang="en-US" altLang="zh-TW"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endParaRPr>
          </a:p>
          <a:p>
            <a:pPr marL="285750" marR="0" lvl="0" indent="-285750" algn="l" defTabSz="914400" rtl="0" eaLnBrk="1" fontAlgn="auto" latinLnBrk="0" hangingPunct="1">
              <a:lnSpc>
                <a:spcPct val="150000"/>
              </a:lnSpc>
              <a:spcBef>
                <a:spcPts val="300"/>
              </a:spcBef>
              <a:spcAft>
                <a:spcPts val="300"/>
              </a:spcAft>
              <a:buClr>
                <a:srgbClr val="000000"/>
              </a:buClr>
              <a:buSzTx/>
              <a:buFont typeface="Wingdings" panose="05000000000000000000" pitchFamily="2" charset="2"/>
              <a:buChar char="l"/>
              <a:tabLst/>
              <a:defRPr/>
            </a:pPr>
            <a:r>
              <a:rPr kumimoji="0" lang="zh-TW" altLang="en-US"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值勤時間：</a:t>
            </a:r>
            <a:r>
              <a:rPr kumimoji="0" lang="zh-TW" altLang="en-US"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平日晚上 </a:t>
            </a:r>
            <a:r>
              <a:rPr kumimoji="0" lang="en-US" altLang="zh-TW"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10 </a:t>
            </a:r>
            <a:r>
              <a:rPr kumimoji="0" lang="zh-TW" altLang="en-US"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點至早上 </a:t>
            </a:r>
            <a:r>
              <a:rPr kumimoji="0" lang="en-US" altLang="zh-TW"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6 </a:t>
            </a:r>
            <a:r>
              <a:rPr kumimoji="0" lang="zh-TW" altLang="en-US"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點</a:t>
            </a:r>
            <a:r>
              <a:rPr kumimoji="0" lang="zh-TW" altLang="en-US"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a:t>
            </a:r>
            <a:r>
              <a:rPr kumimoji="0" lang="zh-TW" altLang="en-US"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假日 </a:t>
            </a:r>
            <a:r>
              <a:rPr kumimoji="0" lang="en-US" altLang="zh-TW"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24 </a:t>
            </a:r>
            <a:r>
              <a:rPr kumimoji="0" lang="zh-TW" altLang="en-US"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小時</a:t>
            </a:r>
          </a:p>
          <a:p>
            <a:pPr marL="285750" marR="0" lvl="0" indent="-285750" algn="l" defTabSz="914400" rtl="0" eaLnBrk="1" fontAlgn="auto" latinLnBrk="0" hangingPunct="1">
              <a:lnSpc>
                <a:spcPct val="150000"/>
              </a:lnSpc>
              <a:spcBef>
                <a:spcPts val="300"/>
              </a:spcBef>
              <a:spcAft>
                <a:spcPts val="300"/>
              </a:spcAft>
              <a:buClr>
                <a:srgbClr val="000000"/>
              </a:buClr>
              <a:buSzTx/>
              <a:buFont typeface="Wingdings" panose="05000000000000000000" pitchFamily="2" charset="2"/>
              <a:buChar char="l"/>
              <a:tabLst/>
              <a:defRPr/>
            </a:pPr>
            <a:r>
              <a:rPr kumimoji="0" lang="zh-TW" altLang="en-US"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電話：寢電撥打 </a:t>
            </a:r>
            <a:r>
              <a:rPr kumimoji="0" lang="en-US" altLang="zh-TW"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21698</a:t>
            </a:r>
          </a:p>
          <a:p>
            <a:pPr marL="285750" marR="0" lvl="0" indent="-285750" algn="l" defTabSz="914400" rtl="0" eaLnBrk="1" fontAlgn="auto" latinLnBrk="0" hangingPunct="1">
              <a:lnSpc>
                <a:spcPct val="150000"/>
              </a:lnSpc>
              <a:spcBef>
                <a:spcPts val="300"/>
              </a:spcBef>
              <a:spcAft>
                <a:spcPts val="300"/>
              </a:spcAft>
              <a:buClr>
                <a:srgbClr val="000000"/>
              </a:buClr>
              <a:buSzTx/>
              <a:buFont typeface="Wingdings" panose="05000000000000000000" pitchFamily="2" charset="2"/>
              <a:buChar char="l"/>
              <a:tabLst/>
              <a:defRPr/>
            </a:pPr>
            <a:r>
              <a:rPr kumimoji="0" lang="zh-TW" altLang="en-US"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值勤室位置：鄰近住輔組辦公室</a:t>
            </a:r>
          </a:p>
        </p:txBody>
      </p:sp>
      <p:sp>
        <p:nvSpPr>
          <p:cNvPr id="2731" name="Google Shape;2731;p42"/>
          <p:cNvSpPr txBox="1">
            <a:spLocks noGrp="1"/>
          </p:cNvSpPr>
          <p:nvPr>
            <p:ph type="ctrTitle"/>
          </p:nvPr>
        </p:nvSpPr>
        <p:spPr>
          <a:xfrm>
            <a:off x="4675545" y="722325"/>
            <a:ext cx="3998401" cy="795600"/>
          </a:xfrm>
          <a:prstGeom prst="rect">
            <a:avLst/>
          </a:prstGeom>
          <a:noFill/>
          <a:ln>
            <a:noFill/>
          </a:ln>
        </p:spPr>
        <p:txBody>
          <a:bodyPr spcFirstLastPara="1" wrap="square" lIns="91425" tIns="91425" rIns="91425" bIns="91425" anchor="ctr" anchorCtr="0">
            <a:noAutofit/>
          </a:bodyPr>
          <a:lstStyle/>
          <a:p>
            <a:r>
              <a:rPr lang="en-US" altLang="zh-TW" sz="3600" b="1" dirty="0"/>
              <a:t>3.</a:t>
            </a:r>
            <a:r>
              <a:rPr lang="zh-TW" altLang="en-US" sz="3600" b="1" dirty="0"/>
              <a:t>助理輔導員</a:t>
            </a:r>
            <a:endParaRPr sz="3600" b="1" dirty="0"/>
          </a:p>
        </p:txBody>
      </p:sp>
      <p:pic>
        <p:nvPicPr>
          <p:cNvPr id="3" name="圖形 2" descr="月亮與星星 以實心填滿">
            <a:hlinkClick r:id="rId4" action="ppaction://hlinksldjump"/>
            <a:extLst>
              <a:ext uri="{FF2B5EF4-FFF2-40B4-BE49-F238E27FC236}">
                <a16:creationId xmlns:a16="http://schemas.microsoft.com/office/drawing/2014/main" id="{98D2D25F-07DC-2A3C-13BF-F689467832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78345" y="4079451"/>
            <a:ext cx="914400" cy="914400"/>
          </a:xfrm>
          <a:prstGeom prst="rect">
            <a:avLst/>
          </a:prstGeom>
        </p:spPr>
      </p:pic>
    </p:spTree>
    <p:custDataLst>
      <p:tags r:id="rId1"/>
    </p:custDataLst>
    <p:extLst>
      <p:ext uri="{BB962C8B-B14F-4D97-AF65-F5344CB8AC3E}">
        <p14:creationId xmlns:p14="http://schemas.microsoft.com/office/powerpoint/2010/main" val="32778500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4FB62-5B65-D14E-C958-210B61B95A2A}"/>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8AA29878-968A-38E8-B467-63245E255747}"/>
              </a:ext>
            </a:extLst>
          </p:cNvPr>
          <p:cNvSpPr>
            <a:spLocks noGrp="1"/>
          </p:cNvSpPr>
          <p:nvPr>
            <p:ph type="ctrTitle"/>
          </p:nvPr>
        </p:nvSpPr>
        <p:spPr>
          <a:xfrm flipH="1">
            <a:off x="1541079" y="647257"/>
            <a:ext cx="6061834" cy="1154042"/>
          </a:xfrm>
        </p:spPr>
        <p:txBody>
          <a:bodyPr>
            <a:normAutofit/>
          </a:bodyPr>
          <a:lstStyle/>
          <a:p>
            <a:r>
              <a:rPr lang="zh-TW" altLang="en-US" sz="6600" b="1" dirty="0">
                <a:solidFill>
                  <a:srgbClr val="B47522"/>
                </a:solidFill>
              </a:rPr>
              <a:t>情緒學習</a:t>
            </a:r>
          </a:p>
        </p:txBody>
      </p:sp>
      <p:sp>
        <p:nvSpPr>
          <p:cNvPr id="3" name="副標題 2">
            <a:extLst>
              <a:ext uri="{FF2B5EF4-FFF2-40B4-BE49-F238E27FC236}">
                <a16:creationId xmlns:a16="http://schemas.microsoft.com/office/drawing/2014/main" id="{6342C8EF-4D8A-D7AE-7A57-C5A591C75D53}"/>
              </a:ext>
            </a:extLst>
          </p:cNvPr>
          <p:cNvSpPr>
            <a:spLocks noGrp="1"/>
          </p:cNvSpPr>
          <p:nvPr>
            <p:ph type="subTitle" idx="1"/>
          </p:nvPr>
        </p:nvSpPr>
        <p:spPr>
          <a:xfrm>
            <a:off x="990815" y="1800424"/>
            <a:ext cx="7162369" cy="2695819"/>
          </a:xfrm>
        </p:spPr>
        <p:txBody>
          <a:bodyPr>
            <a:noAutofit/>
          </a:bodyPr>
          <a:lstStyle/>
          <a:p>
            <a:r>
              <a:rPr lang="zh-TW" altLang="en-US" sz="8000" b="1" dirty="0">
                <a:solidFill>
                  <a:srgbClr val="002060"/>
                </a:solidFill>
                <a:effectLst>
                  <a:outerShdw blurRad="38100" dist="38100" dir="2700000" algn="tl">
                    <a:srgbClr val="000000">
                      <a:alpha val="43137"/>
                    </a:srgbClr>
                  </a:outerShdw>
                </a:effectLst>
                <a:latin typeface="Bahnschrift Light SemiCondensed" panose="020B0502040204020203" pitchFamily="34" charset="0"/>
                <a:cs typeface="Secular One"/>
                <a:sym typeface="Secular One"/>
              </a:rPr>
              <a:t>盧忻燕</a:t>
            </a:r>
            <a:endParaRPr lang="en-US" altLang="zh-TW" sz="8000" b="1" dirty="0">
              <a:solidFill>
                <a:srgbClr val="002060"/>
              </a:solidFill>
              <a:effectLst>
                <a:outerShdw blurRad="38100" dist="38100" dir="2700000" algn="tl">
                  <a:srgbClr val="000000">
                    <a:alpha val="43137"/>
                  </a:srgbClr>
                </a:outerShdw>
              </a:effectLst>
              <a:latin typeface="Bahnschrift Light SemiCondensed" panose="020B0502040204020203" pitchFamily="34" charset="0"/>
              <a:cs typeface="Secular One"/>
              <a:sym typeface="Secular One"/>
            </a:endParaRPr>
          </a:p>
          <a:p>
            <a:r>
              <a:rPr lang="zh-TW" altLang="en-US" sz="8000" b="1" dirty="0">
                <a:solidFill>
                  <a:srgbClr val="002060"/>
                </a:solidFill>
                <a:effectLst>
                  <a:outerShdw blurRad="38100" dist="38100" dir="2700000" algn="tl">
                    <a:srgbClr val="000000">
                      <a:alpha val="43137"/>
                    </a:srgbClr>
                  </a:outerShdw>
                </a:effectLst>
                <a:latin typeface="Bahnschrift Light SemiCondensed" panose="020B0502040204020203" pitchFamily="34" charset="0"/>
                <a:cs typeface="Secular One"/>
                <a:sym typeface="Secular One"/>
              </a:rPr>
              <a:t>諮商心理師</a:t>
            </a:r>
          </a:p>
        </p:txBody>
      </p:sp>
    </p:spTree>
    <p:extLst>
      <p:ext uri="{BB962C8B-B14F-4D97-AF65-F5344CB8AC3E}">
        <p14:creationId xmlns:p14="http://schemas.microsoft.com/office/powerpoint/2010/main" val="1177204843"/>
      </p:ext>
    </p:extLst>
  </p:cSld>
  <p:clrMapOvr>
    <a:masterClrMapping/>
  </p:clrMapOvr>
  <p:transition spd="med">
    <p:push/>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718"/>
        <p:cNvGrpSpPr/>
        <p:nvPr/>
      </p:nvGrpSpPr>
      <p:grpSpPr>
        <a:xfrm>
          <a:off x="0" y="0"/>
          <a:ext cx="0" cy="0"/>
          <a:chOff x="0" y="0"/>
          <a:chExt cx="0" cy="0"/>
        </a:xfrm>
      </p:grpSpPr>
      <p:sp>
        <p:nvSpPr>
          <p:cNvPr id="31" name="文字方塊 30">
            <a:extLst>
              <a:ext uri="{FF2B5EF4-FFF2-40B4-BE49-F238E27FC236}">
                <a16:creationId xmlns:a16="http://schemas.microsoft.com/office/drawing/2014/main" id="{41FE5A35-D970-4550-993E-4A5FE66CF188}"/>
              </a:ext>
            </a:extLst>
          </p:cNvPr>
          <p:cNvSpPr txBox="1"/>
          <p:nvPr/>
        </p:nvSpPr>
        <p:spPr>
          <a:xfrm>
            <a:off x="4411747" y="1517925"/>
            <a:ext cx="4636001" cy="2836546"/>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300"/>
              </a:spcBef>
              <a:spcAft>
                <a:spcPts val="300"/>
              </a:spcAft>
              <a:buClr>
                <a:srgbClr val="000000"/>
              </a:buClr>
              <a:buSzTx/>
              <a:buFont typeface="Wingdings" panose="05000000000000000000" pitchFamily="2" charset="2"/>
              <a:buChar char="l"/>
              <a:tabLst/>
              <a:defRPr/>
            </a:pPr>
            <a:r>
              <a:rPr kumimoji="0" lang="zh-TW" altLang="en-US"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一學年繳交 </a:t>
            </a:r>
            <a:r>
              <a:rPr kumimoji="0" lang="en-US" altLang="zh-TW"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1 </a:t>
            </a:r>
            <a:r>
              <a:rPr kumimoji="0" lang="zh-TW" altLang="en-US"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次</a:t>
            </a:r>
            <a:r>
              <a:rPr kumimoji="0" lang="en-US" altLang="zh-TW"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a:t>
            </a:r>
            <a:r>
              <a:rPr kumimoji="0" lang="zh-TW" altLang="en-US"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上學期繳交</a:t>
            </a:r>
            <a:r>
              <a:rPr kumimoji="0" lang="en-US" altLang="zh-TW"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a:t>
            </a:r>
            <a:r>
              <a:rPr kumimoji="0" lang="zh-TW" altLang="en-US"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a:t>
            </a:r>
            <a:r>
              <a:rPr kumimoji="0" lang="zh-TW" altLang="en-US"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住滿上下學期</a:t>
            </a:r>
            <a:r>
              <a:rPr kumimoji="0" lang="zh-TW" altLang="en-US"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並按規定辦理退宿手續，將於 明年 </a:t>
            </a:r>
            <a:r>
              <a:rPr kumimoji="0" lang="en-US" altLang="zh-TW"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9 </a:t>
            </a:r>
            <a:r>
              <a:rPr kumimoji="0" lang="zh-TW" altLang="en-US"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月退還至學生個人帳戶。</a:t>
            </a:r>
          </a:p>
          <a:p>
            <a:pPr marL="285750" marR="0" lvl="0" indent="-285750" algn="l" defTabSz="914400" rtl="0" eaLnBrk="1" fontAlgn="auto" latinLnBrk="0" hangingPunct="1">
              <a:lnSpc>
                <a:spcPct val="150000"/>
              </a:lnSpc>
              <a:spcBef>
                <a:spcPts val="300"/>
              </a:spcBef>
              <a:spcAft>
                <a:spcPts val="300"/>
              </a:spcAft>
              <a:buClr>
                <a:srgbClr val="000000"/>
              </a:buClr>
              <a:buSzTx/>
              <a:buFont typeface="Wingdings" panose="05000000000000000000" pitchFamily="2" charset="2"/>
              <a:buChar char="l"/>
              <a:tabLst/>
              <a:defRPr/>
            </a:pPr>
            <a:r>
              <a:rPr kumimoji="0" lang="zh-TW" altLang="en-US"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退還保證金須完成</a:t>
            </a:r>
            <a:r>
              <a:rPr kumimoji="0" lang="zh-TW" altLang="en-US"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淡江智慧收付平台登錄</a:t>
            </a:r>
            <a:r>
              <a:rPr kumimoji="0" lang="zh-TW" altLang="en-US"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，列印</a:t>
            </a:r>
            <a:r>
              <a:rPr kumimoji="0" lang="zh-TW" altLang="en-US"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同意書</a:t>
            </a:r>
            <a:r>
              <a:rPr kumimoji="0" lang="zh-TW" altLang="en-US"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及</a:t>
            </a:r>
            <a:r>
              <a:rPr kumimoji="0" lang="zh-TW" altLang="en-US"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學生本人</a:t>
            </a:r>
            <a:r>
              <a:rPr kumimoji="0" lang="zh-TW" altLang="en-US"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的</a:t>
            </a:r>
            <a:r>
              <a:rPr kumimoji="0" lang="zh-TW" altLang="en-US"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存摺封面影本</a:t>
            </a:r>
            <a:r>
              <a:rPr kumimoji="0" lang="zh-TW" altLang="en-US"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繳至</a:t>
            </a:r>
            <a:r>
              <a:rPr kumimoji="0" lang="zh-TW" altLang="en-US"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出納組</a:t>
            </a:r>
            <a:r>
              <a:rPr kumimoji="0" lang="en-US" altLang="zh-TW" sz="2000" b="1" i="0" u="none" strike="noStrike" kern="0" cap="none" spc="0" normalizeH="0" baseline="0" noProof="0" dirty="0">
                <a:ln>
                  <a:noFill/>
                </a:ln>
                <a:solidFill>
                  <a:srgbClr val="FF0000"/>
                </a:solidFill>
                <a:effectLst>
                  <a:outerShdw blurRad="50800" dist="38100" dir="2700000" algn="tl" rotWithShape="0">
                    <a:prstClr val="black">
                      <a:alpha val="40000"/>
                    </a:prstClr>
                  </a:outerShdw>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(B304)</a:t>
            </a:r>
            <a:r>
              <a:rPr kumimoji="0" lang="zh-TW" altLang="en-US" sz="18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a:t>
            </a:r>
          </a:p>
        </p:txBody>
      </p:sp>
      <p:sp>
        <p:nvSpPr>
          <p:cNvPr id="2731" name="Google Shape;2731;p42"/>
          <p:cNvSpPr txBox="1">
            <a:spLocks noGrp="1"/>
          </p:cNvSpPr>
          <p:nvPr>
            <p:ph type="ctrTitle"/>
          </p:nvPr>
        </p:nvSpPr>
        <p:spPr>
          <a:xfrm>
            <a:off x="4675545" y="722325"/>
            <a:ext cx="3998401" cy="795600"/>
          </a:xfrm>
          <a:prstGeom prst="rect">
            <a:avLst/>
          </a:prstGeom>
          <a:noFill/>
          <a:ln>
            <a:noFill/>
          </a:ln>
        </p:spPr>
        <p:txBody>
          <a:bodyPr spcFirstLastPara="1" wrap="square" lIns="91425" tIns="91425" rIns="91425" bIns="91425" anchor="ctr" anchorCtr="0">
            <a:noAutofit/>
          </a:bodyPr>
          <a:lstStyle/>
          <a:p>
            <a:r>
              <a:rPr lang="en-US" altLang="zh-TW" sz="3600" b="1" dirty="0"/>
              <a:t>4.</a:t>
            </a:r>
            <a:r>
              <a:rPr lang="zh-TW" altLang="en-US" sz="3600" b="1" dirty="0"/>
              <a:t>住宿保證金 </a:t>
            </a:r>
            <a:endParaRPr sz="3600" b="1" dirty="0"/>
          </a:p>
        </p:txBody>
      </p:sp>
      <p:pic>
        <p:nvPicPr>
          <p:cNvPr id="3" name="圖形 2" descr="撲滿 以實心填滿">
            <a:extLst>
              <a:ext uri="{FF2B5EF4-FFF2-40B4-BE49-F238E27FC236}">
                <a16:creationId xmlns:a16="http://schemas.microsoft.com/office/drawing/2014/main" id="{296C95AA-6777-FB9D-7312-C564C3652B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37751" y="4229100"/>
            <a:ext cx="914400" cy="914400"/>
          </a:xfrm>
          <a:prstGeom prst="rect">
            <a:avLst/>
          </a:prstGeom>
        </p:spPr>
      </p:pic>
      <p:pic>
        <p:nvPicPr>
          <p:cNvPr id="6" name="圖形 5" descr="硬幣 以實心填滿">
            <a:extLst>
              <a:ext uri="{FF2B5EF4-FFF2-40B4-BE49-F238E27FC236}">
                <a16:creationId xmlns:a16="http://schemas.microsoft.com/office/drawing/2014/main" id="{6578C1E6-371C-7215-C2F7-C62F7B85D5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20879" y="4229100"/>
            <a:ext cx="914400" cy="914400"/>
          </a:xfrm>
          <a:prstGeom prst="rect">
            <a:avLst/>
          </a:prstGeom>
        </p:spPr>
      </p:pic>
      <p:pic>
        <p:nvPicPr>
          <p:cNvPr id="7" name="圖片 6">
            <a:extLst>
              <a:ext uri="{FF2B5EF4-FFF2-40B4-BE49-F238E27FC236}">
                <a16:creationId xmlns:a16="http://schemas.microsoft.com/office/drawing/2014/main" id="{C6E07BA7-BD9D-307C-CF07-3123DF782AF8}"/>
              </a:ext>
            </a:extLst>
          </p:cNvPr>
          <p:cNvPicPr>
            <a:picLocks noChangeAspect="1"/>
          </p:cNvPicPr>
          <p:nvPr/>
        </p:nvPicPr>
        <p:blipFill>
          <a:blip r:embed="rId8" cstate="print">
            <a:extLst>
              <a:ext uri="{28A0092B-C50C-407E-A947-70E740481C1C}">
                <a14:useLocalDpi xmlns:a14="http://schemas.microsoft.com/office/drawing/2010/main" val="0"/>
              </a:ext>
            </a:extLst>
          </a:blip>
          <a:srcRect l="1517" r="1517"/>
          <a:stretch>
            <a:fillRect/>
          </a:stretch>
        </p:blipFill>
        <p:spPr bwMode="auto">
          <a:xfrm>
            <a:off x="776448" y="1027891"/>
            <a:ext cx="2751620" cy="2836546"/>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8434184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712"/>
        <p:cNvGrpSpPr/>
        <p:nvPr/>
      </p:nvGrpSpPr>
      <p:grpSpPr>
        <a:xfrm>
          <a:off x="0" y="0"/>
          <a:ext cx="0" cy="0"/>
          <a:chOff x="0" y="0"/>
          <a:chExt cx="0" cy="0"/>
        </a:xfrm>
      </p:grpSpPr>
      <p:grpSp>
        <p:nvGrpSpPr>
          <p:cNvPr id="15" name="Google Shape;3758;p69">
            <a:extLst>
              <a:ext uri="{FF2B5EF4-FFF2-40B4-BE49-F238E27FC236}">
                <a16:creationId xmlns:a16="http://schemas.microsoft.com/office/drawing/2014/main" id="{A4492D2F-627D-4393-BCA9-90FB026993A9}"/>
              </a:ext>
            </a:extLst>
          </p:cNvPr>
          <p:cNvGrpSpPr/>
          <p:nvPr/>
        </p:nvGrpSpPr>
        <p:grpSpPr>
          <a:xfrm>
            <a:off x="1481859" y="1387771"/>
            <a:ext cx="6064401" cy="3971004"/>
            <a:chOff x="1066425" y="1260651"/>
            <a:chExt cx="3410334" cy="2774597"/>
          </a:xfrm>
          <a:solidFill>
            <a:schemeClr val="accent1">
              <a:lumMod val="50000"/>
            </a:schemeClr>
          </a:solidFill>
        </p:grpSpPr>
        <p:sp>
          <p:nvSpPr>
            <p:cNvPr id="16" name="Google Shape;3759;p69">
              <a:extLst>
                <a:ext uri="{FF2B5EF4-FFF2-40B4-BE49-F238E27FC236}">
                  <a16:creationId xmlns:a16="http://schemas.microsoft.com/office/drawing/2014/main" id="{D751E135-C091-4E7A-982F-07DA1628F90C}"/>
                </a:ext>
              </a:extLst>
            </p:cNvPr>
            <p:cNvSpPr/>
            <p:nvPr/>
          </p:nvSpPr>
          <p:spPr>
            <a:xfrm>
              <a:off x="2200001" y="3622106"/>
              <a:ext cx="1143193" cy="413142"/>
            </a:xfrm>
            <a:custGeom>
              <a:avLst/>
              <a:gdLst/>
              <a:ahLst/>
              <a:cxnLst/>
              <a:rect l="l" t="t" r="r" b="b"/>
              <a:pathLst>
                <a:path w="55441" h="20036" extrusionOk="0">
                  <a:moveTo>
                    <a:pt x="0" y="20035"/>
                  </a:moveTo>
                  <a:lnTo>
                    <a:pt x="0" y="17982"/>
                  </a:lnTo>
                  <a:lnTo>
                    <a:pt x="6526" y="17184"/>
                  </a:lnTo>
                  <a:lnTo>
                    <a:pt x="11030" y="1"/>
                  </a:lnTo>
                  <a:lnTo>
                    <a:pt x="44410" y="1"/>
                  </a:lnTo>
                  <a:lnTo>
                    <a:pt x="48911" y="17184"/>
                  </a:lnTo>
                  <a:lnTo>
                    <a:pt x="55441" y="17982"/>
                  </a:lnTo>
                  <a:lnTo>
                    <a:pt x="55441" y="20035"/>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 name="Google Shape;3760;p69">
              <a:extLst>
                <a:ext uri="{FF2B5EF4-FFF2-40B4-BE49-F238E27FC236}">
                  <a16:creationId xmlns:a16="http://schemas.microsoft.com/office/drawing/2014/main" id="{C88914FD-0F86-46F1-896F-82910387863A}"/>
                </a:ext>
              </a:extLst>
            </p:cNvPr>
            <p:cNvSpPr/>
            <p:nvPr/>
          </p:nvSpPr>
          <p:spPr>
            <a:xfrm>
              <a:off x="1066437" y="1260651"/>
              <a:ext cx="3410321" cy="2065402"/>
            </a:xfrm>
            <a:custGeom>
              <a:avLst/>
              <a:gdLst/>
              <a:ahLst/>
              <a:cxnLst/>
              <a:rect l="l" t="t" r="r" b="b"/>
              <a:pathLst>
                <a:path w="165389" h="100165" extrusionOk="0">
                  <a:moveTo>
                    <a:pt x="1" y="100165"/>
                  </a:moveTo>
                  <a:lnTo>
                    <a:pt x="1" y="3726"/>
                  </a:lnTo>
                  <a:cubicBezTo>
                    <a:pt x="1" y="1669"/>
                    <a:pt x="1670" y="0"/>
                    <a:pt x="3728" y="0"/>
                  </a:cubicBezTo>
                  <a:lnTo>
                    <a:pt x="161661" y="0"/>
                  </a:lnTo>
                  <a:cubicBezTo>
                    <a:pt x="163721" y="0"/>
                    <a:pt x="165388" y="1669"/>
                    <a:pt x="165388" y="3726"/>
                  </a:cubicBezTo>
                  <a:lnTo>
                    <a:pt x="165388" y="100165"/>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 name="Google Shape;3761;p69">
              <a:extLst>
                <a:ext uri="{FF2B5EF4-FFF2-40B4-BE49-F238E27FC236}">
                  <a16:creationId xmlns:a16="http://schemas.microsoft.com/office/drawing/2014/main" id="{9D91613C-F919-40CD-A9C6-6AE8F63BA57C}"/>
                </a:ext>
              </a:extLst>
            </p:cNvPr>
            <p:cNvSpPr/>
            <p:nvPr/>
          </p:nvSpPr>
          <p:spPr>
            <a:xfrm>
              <a:off x="1066425" y="3326050"/>
              <a:ext cx="3410321" cy="307349"/>
            </a:xfrm>
            <a:custGeom>
              <a:avLst/>
              <a:gdLst/>
              <a:ahLst/>
              <a:cxnLst/>
              <a:rect l="l" t="t" r="r" b="b"/>
              <a:pathLst>
                <a:path w="165389" h="14909" extrusionOk="0">
                  <a:moveTo>
                    <a:pt x="161661" y="14908"/>
                  </a:moveTo>
                  <a:lnTo>
                    <a:pt x="3728" y="14908"/>
                  </a:lnTo>
                  <a:cubicBezTo>
                    <a:pt x="1670" y="14908"/>
                    <a:pt x="1" y="13241"/>
                    <a:pt x="1" y="11182"/>
                  </a:cubicBezTo>
                  <a:lnTo>
                    <a:pt x="1" y="1"/>
                  </a:lnTo>
                  <a:lnTo>
                    <a:pt x="165388" y="1"/>
                  </a:lnTo>
                  <a:lnTo>
                    <a:pt x="165388" y="11182"/>
                  </a:lnTo>
                  <a:cubicBezTo>
                    <a:pt x="165388" y="13241"/>
                    <a:pt x="163719" y="14908"/>
                    <a:pt x="161661" y="14908"/>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713" name="Google Shape;2713;p41"/>
          <p:cNvSpPr txBox="1">
            <a:spLocks noGrp="1"/>
          </p:cNvSpPr>
          <p:nvPr>
            <p:ph type="title"/>
          </p:nvPr>
        </p:nvSpPr>
        <p:spPr>
          <a:xfrm>
            <a:off x="513522" y="-25286"/>
            <a:ext cx="7704000" cy="154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4400" dirty="0">
                <a:solidFill>
                  <a:srgbClr val="002060"/>
                </a:solidFill>
                <a:effectLst>
                  <a:outerShdw blurRad="50800" dist="38100" dir="2700000" algn="tl" rotWithShape="0">
                    <a:prstClr val="black">
                      <a:alpha val="40000"/>
                    </a:prstClr>
                  </a:outerShdw>
                </a:effectLst>
              </a:rPr>
              <a:t>宿舍相關訊息</a:t>
            </a:r>
            <a:endParaRPr lang="en-US" sz="3600" dirty="0">
              <a:solidFill>
                <a:srgbClr val="002060"/>
              </a:solidFill>
              <a:effectLst>
                <a:outerShdw blurRad="50800" dist="38100" dir="2700000" algn="tl" rotWithShape="0">
                  <a:prstClr val="black">
                    <a:alpha val="40000"/>
                  </a:prstClr>
                </a:outerShdw>
              </a:effectLst>
            </a:endParaRPr>
          </a:p>
        </p:txBody>
      </p:sp>
      <p:grpSp>
        <p:nvGrpSpPr>
          <p:cNvPr id="4" name="Google Shape;3758;p69">
            <a:extLst>
              <a:ext uri="{FF2B5EF4-FFF2-40B4-BE49-F238E27FC236}">
                <a16:creationId xmlns:a16="http://schemas.microsoft.com/office/drawing/2014/main" id="{1016E901-94BC-423E-9243-C771012563C6}"/>
              </a:ext>
            </a:extLst>
          </p:cNvPr>
          <p:cNvGrpSpPr/>
          <p:nvPr/>
        </p:nvGrpSpPr>
        <p:grpSpPr>
          <a:xfrm>
            <a:off x="1877774" y="1523914"/>
            <a:ext cx="5272548" cy="3564081"/>
            <a:chOff x="1066425" y="1260651"/>
            <a:chExt cx="3410334" cy="2774597"/>
          </a:xfrm>
        </p:grpSpPr>
        <p:sp>
          <p:nvSpPr>
            <p:cNvPr id="5" name="Google Shape;3759;p69">
              <a:extLst>
                <a:ext uri="{FF2B5EF4-FFF2-40B4-BE49-F238E27FC236}">
                  <a16:creationId xmlns:a16="http://schemas.microsoft.com/office/drawing/2014/main" id="{9CE36B18-20A5-4B0B-862F-5D1D6025B5BC}"/>
                </a:ext>
              </a:extLst>
            </p:cNvPr>
            <p:cNvSpPr/>
            <p:nvPr/>
          </p:nvSpPr>
          <p:spPr>
            <a:xfrm>
              <a:off x="2200001" y="3622106"/>
              <a:ext cx="1143193" cy="413142"/>
            </a:xfrm>
            <a:custGeom>
              <a:avLst/>
              <a:gdLst/>
              <a:ahLst/>
              <a:cxnLst/>
              <a:rect l="l" t="t" r="r" b="b"/>
              <a:pathLst>
                <a:path w="55441" h="20036" extrusionOk="0">
                  <a:moveTo>
                    <a:pt x="0" y="20035"/>
                  </a:moveTo>
                  <a:lnTo>
                    <a:pt x="0" y="17982"/>
                  </a:lnTo>
                  <a:lnTo>
                    <a:pt x="6526" y="17184"/>
                  </a:lnTo>
                  <a:lnTo>
                    <a:pt x="11030" y="1"/>
                  </a:lnTo>
                  <a:lnTo>
                    <a:pt x="44410" y="1"/>
                  </a:lnTo>
                  <a:lnTo>
                    <a:pt x="48911" y="17184"/>
                  </a:lnTo>
                  <a:lnTo>
                    <a:pt x="55441" y="17982"/>
                  </a:lnTo>
                  <a:lnTo>
                    <a:pt x="55441" y="20035"/>
                  </a:lnTo>
                  <a:close/>
                </a:path>
              </a:pathLst>
            </a:custGeom>
            <a:solidFill>
              <a:schemeClr val="accent1">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Google Shape;3760;p69">
              <a:extLst>
                <a:ext uri="{FF2B5EF4-FFF2-40B4-BE49-F238E27FC236}">
                  <a16:creationId xmlns:a16="http://schemas.microsoft.com/office/drawing/2014/main" id="{A1B4CDED-0C01-4C71-A057-012A71252676}"/>
                </a:ext>
              </a:extLst>
            </p:cNvPr>
            <p:cNvSpPr/>
            <p:nvPr/>
          </p:nvSpPr>
          <p:spPr>
            <a:xfrm>
              <a:off x="1066437" y="1260651"/>
              <a:ext cx="3410321" cy="2065402"/>
            </a:xfrm>
            <a:custGeom>
              <a:avLst/>
              <a:gdLst/>
              <a:ahLst/>
              <a:cxnLst/>
              <a:rect l="l" t="t" r="r" b="b"/>
              <a:pathLst>
                <a:path w="165389" h="100165" extrusionOk="0">
                  <a:moveTo>
                    <a:pt x="1" y="100165"/>
                  </a:moveTo>
                  <a:lnTo>
                    <a:pt x="1" y="3726"/>
                  </a:lnTo>
                  <a:cubicBezTo>
                    <a:pt x="1" y="1669"/>
                    <a:pt x="1670" y="0"/>
                    <a:pt x="3728" y="0"/>
                  </a:cubicBezTo>
                  <a:lnTo>
                    <a:pt x="161661" y="0"/>
                  </a:lnTo>
                  <a:cubicBezTo>
                    <a:pt x="163721" y="0"/>
                    <a:pt x="165388" y="1669"/>
                    <a:pt x="165388" y="3726"/>
                  </a:cubicBezTo>
                  <a:lnTo>
                    <a:pt x="165388" y="100165"/>
                  </a:lnTo>
                  <a:close/>
                </a:path>
              </a:pathLst>
            </a:custGeom>
            <a:solidFill>
              <a:schemeClr val="accent1">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3761;p69">
              <a:extLst>
                <a:ext uri="{FF2B5EF4-FFF2-40B4-BE49-F238E27FC236}">
                  <a16:creationId xmlns:a16="http://schemas.microsoft.com/office/drawing/2014/main" id="{B546301E-92B6-437B-A08C-9074FC71160C}"/>
                </a:ext>
              </a:extLst>
            </p:cNvPr>
            <p:cNvSpPr/>
            <p:nvPr/>
          </p:nvSpPr>
          <p:spPr>
            <a:xfrm>
              <a:off x="1066425" y="3326050"/>
              <a:ext cx="3410321" cy="307349"/>
            </a:xfrm>
            <a:custGeom>
              <a:avLst/>
              <a:gdLst/>
              <a:ahLst/>
              <a:cxnLst/>
              <a:rect l="l" t="t" r="r" b="b"/>
              <a:pathLst>
                <a:path w="165389" h="14909" extrusionOk="0">
                  <a:moveTo>
                    <a:pt x="161661" y="14908"/>
                  </a:moveTo>
                  <a:lnTo>
                    <a:pt x="3728" y="14908"/>
                  </a:lnTo>
                  <a:cubicBezTo>
                    <a:pt x="1670" y="14908"/>
                    <a:pt x="1" y="13241"/>
                    <a:pt x="1" y="11182"/>
                  </a:cubicBezTo>
                  <a:lnTo>
                    <a:pt x="1" y="1"/>
                  </a:lnTo>
                  <a:lnTo>
                    <a:pt x="165388" y="1"/>
                  </a:lnTo>
                  <a:lnTo>
                    <a:pt x="165388" y="11182"/>
                  </a:lnTo>
                  <a:cubicBezTo>
                    <a:pt x="165388" y="13241"/>
                    <a:pt x="163719" y="14908"/>
                    <a:pt x="161661" y="14908"/>
                  </a:cubicBezTo>
                  <a:close/>
                </a:path>
              </a:pathLst>
            </a:custGeom>
            <a:solidFill>
              <a:schemeClr val="accent1">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10" name="Google Shape;2700;p39">
            <a:extLst>
              <a:ext uri="{FF2B5EF4-FFF2-40B4-BE49-F238E27FC236}">
                <a16:creationId xmlns:a16="http://schemas.microsoft.com/office/drawing/2014/main" id="{BD4FC2F0-EABF-41A4-A0AB-0A9D0E5C874A}"/>
              </a:ext>
            </a:extLst>
          </p:cNvPr>
          <p:cNvSpPr/>
          <p:nvPr/>
        </p:nvSpPr>
        <p:spPr>
          <a:xfrm flipH="1">
            <a:off x="1929498" y="1952371"/>
            <a:ext cx="5169079" cy="1427498"/>
          </a:xfrm>
          <a:custGeom>
            <a:avLst/>
            <a:gdLst/>
            <a:ahLst/>
            <a:cxnLst/>
            <a:rect l="l" t="t" r="r" b="b"/>
            <a:pathLst>
              <a:path w="36105" h="11512" extrusionOk="0">
                <a:moveTo>
                  <a:pt x="35940" y="5725"/>
                </a:moveTo>
                <a:cubicBezTo>
                  <a:pt x="35998" y="5559"/>
                  <a:pt x="36104" y="5400"/>
                  <a:pt x="35918" y="5217"/>
                </a:cubicBezTo>
                <a:cubicBezTo>
                  <a:pt x="35878" y="5178"/>
                  <a:pt x="35929" y="5104"/>
                  <a:pt x="35943" y="5047"/>
                </a:cubicBezTo>
                <a:cubicBezTo>
                  <a:pt x="35950" y="5015"/>
                  <a:pt x="35992" y="4984"/>
                  <a:pt x="35957" y="4952"/>
                </a:cubicBezTo>
                <a:cubicBezTo>
                  <a:pt x="35758" y="4767"/>
                  <a:pt x="35798" y="4570"/>
                  <a:pt x="35776" y="4377"/>
                </a:cubicBezTo>
                <a:cubicBezTo>
                  <a:pt x="35765" y="4274"/>
                  <a:pt x="35790" y="4177"/>
                  <a:pt x="35581" y="4121"/>
                </a:cubicBezTo>
                <a:cubicBezTo>
                  <a:pt x="35488" y="4097"/>
                  <a:pt x="35454" y="4026"/>
                  <a:pt x="35482" y="3990"/>
                </a:cubicBezTo>
                <a:cubicBezTo>
                  <a:pt x="35579" y="3864"/>
                  <a:pt x="35463" y="3784"/>
                  <a:pt x="35311" y="3705"/>
                </a:cubicBezTo>
                <a:cubicBezTo>
                  <a:pt x="35219" y="3659"/>
                  <a:pt x="35251" y="3594"/>
                  <a:pt x="35215" y="3541"/>
                </a:cubicBezTo>
                <a:cubicBezTo>
                  <a:pt x="35166" y="3411"/>
                  <a:pt x="34952" y="3413"/>
                  <a:pt x="34824" y="3346"/>
                </a:cubicBezTo>
                <a:cubicBezTo>
                  <a:pt x="34650" y="3046"/>
                  <a:pt x="34176" y="2858"/>
                  <a:pt x="33969" y="2570"/>
                </a:cubicBezTo>
                <a:cubicBezTo>
                  <a:pt x="33693" y="2522"/>
                  <a:pt x="33552" y="2363"/>
                  <a:pt x="33331" y="2270"/>
                </a:cubicBezTo>
                <a:cubicBezTo>
                  <a:pt x="33251" y="2236"/>
                  <a:pt x="33165" y="2162"/>
                  <a:pt x="33083" y="2179"/>
                </a:cubicBezTo>
                <a:cubicBezTo>
                  <a:pt x="32883" y="2222"/>
                  <a:pt x="32786" y="2105"/>
                  <a:pt x="32639" y="2072"/>
                </a:cubicBezTo>
                <a:cubicBezTo>
                  <a:pt x="32507" y="2043"/>
                  <a:pt x="32439" y="1940"/>
                  <a:pt x="32279" y="1944"/>
                </a:cubicBezTo>
                <a:cubicBezTo>
                  <a:pt x="32076" y="1857"/>
                  <a:pt x="31943" y="1706"/>
                  <a:pt x="31741" y="1639"/>
                </a:cubicBezTo>
                <a:cubicBezTo>
                  <a:pt x="31424" y="1535"/>
                  <a:pt x="31056" y="1515"/>
                  <a:pt x="30758" y="1347"/>
                </a:cubicBezTo>
                <a:cubicBezTo>
                  <a:pt x="30655" y="1288"/>
                  <a:pt x="30492" y="1260"/>
                  <a:pt x="30446" y="1162"/>
                </a:cubicBezTo>
                <a:cubicBezTo>
                  <a:pt x="30407" y="1068"/>
                  <a:pt x="30278" y="1055"/>
                  <a:pt x="30164" y="1022"/>
                </a:cubicBezTo>
                <a:cubicBezTo>
                  <a:pt x="29786" y="908"/>
                  <a:pt x="29363" y="863"/>
                  <a:pt x="29033" y="673"/>
                </a:cubicBezTo>
                <a:cubicBezTo>
                  <a:pt x="28950" y="630"/>
                  <a:pt x="28857" y="607"/>
                  <a:pt x="28763" y="606"/>
                </a:cubicBezTo>
                <a:cubicBezTo>
                  <a:pt x="28466" y="613"/>
                  <a:pt x="28204" y="453"/>
                  <a:pt x="27899" y="498"/>
                </a:cubicBezTo>
                <a:cubicBezTo>
                  <a:pt x="27825" y="509"/>
                  <a:pt x="27753" y="452"/>
                  <a:pt x="27683" y="421"/>
                </a:cubicBezTo>
                <a:cubicBezTo>
                  <a:pt x="27344" y="261"/>
                  <a:pt x="26985" y="197"/>
                  <a:pt x="26600" y="281"/>
                </a:cubicBezTo>
                <a:cubicBezTo>
                  <a:pt x="26423" y="162"/>
                  <a:pt x="26220" y="228"/>
                  <a:pt x="26027" y="214"/>
                </a:cubicBezTo>
                <a:cubicBezTo>
                  <a:pt x="25901" y="93"/>
                  <a:pt x="25751" y="49"/>
                  <a:pt x="25511" y="60"/>
                </a:cubicBezTo>
                <a:cubicBezTo>
                  <a:pt x="25070" y="80"/>
                  <a:pt x="24613" y="0"/>
                  <a:pt x="24172" y="23"/>
                </a:cubicBezTo>
                <a:cubicBezTo>
                  <a:pt x="23748" y="48"/>
                  <a:pt x="23331" y="93"/>
                  <a:pt x="22910" y="123"/>
                </a:cubicBezTo>
                <a:cubicBezTo>
                  <a:pt x="22809" y="130"/>
                  <a:pt x="22730" y="145"/>
                  <a:pt x="22676" y="194"/>
                </a:cubicBezTo>
                <a:cubicBezTo>
                  <a:pt x="22120" y="219"/>
                  <a:pt x="21607" y="324"/>
                  <a:pt x="21075" y="396"/>
                </a:cubicBezTo>
                <a:lnTo>
                  <a:pt x="21072" y="393"/>
                </a:lnTo>
                <a:cubicBezTo>
                  <a:pt x="20954" y="378"/>
                  <a:pt x="20864" y="432"/>
                  <a:pt x="20760" y="428"/>
                </a:cubicBezTo>
                <a:cubicBezTo>
                  <a:pt x="20202" y="407"/>
                  <a:pt x="19678" y="487"/>
                  <a:pt x="19137" y="518"/>
                </a:cubicBezTo>
                <a:cubicBezTo>
                  <a:pt x="18966" y="525"/>
                  <a:pt x="18804" y="536"/>
                  <a:pt x="18633" y="515"/>
                </a:cubicBezTo>
                <a:cubicBezTo>
                  <a:pt x="18416" y="546"/>
                  <a:pt x="18139" y="445"/>
                  <a:pt x="17974" y="587"/>
                </a:cubicBezTo>
                <a:cubicBezTo>
                  <a:pt x="17755" y="509"/>
                  <a:pt x="17546" y="633"/>
                  <a:pt x="17308" y="549"/>
                </a:cubicBezTo>
                <a:cubicBezTo>
                  <a:pt x="17161" y="496"/>
                  <a:pt x="16956" y="493"/>
                  <a:pt x="16800" y="558"/>
                </a:cubicBezTo>
                <a:cubicBezTo>
                  <a:pt x="16732" y="586"/>
                  <a:pt x="16643" y="606"/>
                  <a:pt x="16569" y="589"/>
                </a:cubicBezTo>
                <a:cubicBezTo>
                  <a:pt x="16264" y="521"/>
                  <a:pt x="15979" y="586"/>
                  <a:pt x="15691" y="570"/>
                </a:cubicBezTo>
                <a:cubicBezTo>
                  <a:pt x="15262" y="549"/>
                  <a:pt x="14879" y="627"/>
                  <a:pt x="14494" y="670"/>
                </a:cubicBezTo>
                <a:cubicBezTo>
                  <a:pt x="14030" y="724"/>
                  <a:pt x="13562" y="795"/>
                  <a:pt x="13106" y="880"/>
                </a:cubicBezTo>
                <a:cubicBezTo>
                  <a:pt x="12234" y="1042"/>
                  <a:pt x="11326" y="1156"/>
                  <a:pt x="10482" y="1351"/>
                </a:cubicBezTo>
                <a:cubicBezTo>
                  <a:pt x="9553" y="1567"/>
                  <a:pt x="8573" y="1693"/>
                  <a:pt x="7624" y="1870"/>
                </a:cubicBezTo>
                <a:cubicBezTo>
                  <a:pt x="6898" y="2009"/>
                  <a:pt x="6188" y="2156"/>
                  <a:pt x="5556" y="2404"/>
                </a:cubicBezTo>
                <a:cubicBezTo>
                  <a:pt x="5373" y="2474"/>
                  <a:pt x="5187" y="2531"/>
                  <a:pt x="4997" y="2578"/>
                </a:cubicBezTo>
                <a:cubicBezTo>
                  <a:pt x="4436" y="2713"/>
                  <a:pt x="3891" y="2904"/>
                  <a:pt x="3369" y="3149"/>
                </a:cubicBezTo>
                <a:cubicBezTo>
                  <a:pt x="3255" y="3203"/>
                  <a:pt x="3138" y="3251"/>
                  <a:pt x="3017" y="3299"/>
                </a:cubicBezTo>
                <a:cubicBezTo>
                  <a:pt x="2343" y="3561"/>
                  <a:pt x="1763" y="3884"/>
                  <a:pt x="1256" y="4262"/>
                </a:cubicBezTo>
                <a:cubicBezTo>
                  <a:pt x="945" y="4493"/>
                  <a:pt x="720" y="4755"/>
                  <a:pt x="494" y="5016"/>
                </a:cubicBezTo>
                <a:cubicBezTo>
                  <a:pt x="394" y="5132"/>
                  <a:pt x="274" y="5246"/>
                  <a:pt x="212" y="5383"/>
                </a:cubicBezTo>
                <a:cubicBezTo>
                  <a:pt x="58" y="5721"/>
                  <a:pt x="1" y="6093"/>
                  <a:pt x="47" y="6460"/>
                </a:cubicBezTo>
                <a:cubicBezTo>
                  <a:pt x="70" y="6636"/>
                  <a:pt x="104" y="6827"/>
                  <a:pt x="287" y="6993"/>
                </a:cubicBezTo>
                <a:cubicBezTo>
                  <a:pt x="289" y="7018"/>
                  <a:pt x="277" y="7046"/>
                  <a:pt x="292" y="7069"/>
                </a:cubicBezTo>
                <a:cubicBezTo>
                  <a:pt x="461" y="7343"/>
                  <a:pt x="609" y="7622"/>
                  <a:pt x="819" y="7890"/>
                </a:cubicBezTo>
                <a:cubicBezTo>
                  <a:pt x="1047" y="8184"/>
                  <a:pt x="1474" y="8384"/>
                  <a:pt x="1802" y="8629"/>
                </a:cubicBezTo>
                <a:cubicBezTo>
                  <a:pt x="1896" y="8699"/>
                  <a:pt x="2093" y="8748"/>
                  <a:pt x="2202" y="8842"/>
                </a:cubicBezTo>
                <a:cubicBezTo>
                  <a:pt x="2329" y="8937"/>
                  <a:pt x="2527" y="8984"/>
                  <a:pt x="2645" y="9088"/>
                </a:cubicBezTo>
                <a:cubicBezTo>
                  <a:pt x="2695" y="9132"/>
                  <a:pt x="2760" y="9153"/>
                  <a:pt x="2826" y="9149"/>
                </a:cubicBezTo>
                <a:cubicBezTo>
                  <a:pt x="3025" y="9127"/>
                  <a:pt x="3159" y="9207"/>
                  <a:pt x="3312" y="9270"/>
                </a:cubicBezTo>
                <a:cubicBezTo>
                  <a:pt x="3592" y="9389"/>
                  <a:pt x="3934" y="9444"/>
                  <a:pt x="4182" y="9601"/>
                </a:cubicBezTo>
                <a:cubicBezTo>
                  <a:pt x="4210" y="9618"/>
                  <a:pt x="4267" y="9638"/>
                  <a:pt x="4292" y="9634"/>
                </a:cubicBezTo>
                <a:cubicBezTo>
                  <a:pt x="4573" y="9564"/>
                  <a:pt x="4726" y="9711"/>
                  <a:pt x="4932" y="9791"/>
                </a:cubicBezTo>
                <a:cubicBezTo>
                  <a:pt x="5184" y="9888"/>
                  <a:pt x="5436" y="10041"/>
                  <a:pt x="5764" y="9950"/>
                </a:cubicBezTo>
                <a:cubicBezTo>
                  <a:pt x="5934" y="10068"/>
                  <a:pt x="6120" y="10155"/>
                  <a:pt x="6385" y="10125"/>
                </a:cubicBezTo>
                <a:cubicBezTo>
                  <a:pt x="6433" y="10119"/>
                  <a:pt x="6495" y="10131"/>
                  <a:pt x="6545" y="10144"/>
                </a:cubicBezTo>
                <a:cubicBezTo>
                  <a:pt x="7313" y="10339"/>
                  <a:pt x="8109" y="10450"/>
                  <a:pt x="8904" y="10540"/>
                </a:cubicBezTo>
                <a:cubicBezTo>
                  <a:pt x="9462" y="10603"/>
                  <a:pt x="10012" y="10675"/>
                  <a:pt x="10553" y="10791"/>
                </a:cubicBezTo>
                <a:cubicBezTo>
                  <a:pt x="10659" y="10814"/>
                  <a:pt x="10768" y="10840"/>
                  <a:pt x="10869" y="10799"/>
                </a:cubicBezTo>
                <a:cubicBezTo>
                  <a:pt x="11101" y="10822"/>
                  <a:pt x="11334" y="10836"/>
                  <a:pt x="11554" y="10911"/>
                </a:cubicBezTo>
                <a:cubicBezTo>
                  <a:pt x="11639" y="10939"/>
                  <a:pt x="11750" y="10965"/>
                  <a:pt x="11833" y="10956"/>
                </a:cubicBezTo>
                <a:cubicBezTo>
                  <a:pt x="12568" y="10879"/>
                  <a:pt x="13309" y="11033"/>
                  <a:pt x="14045" y="11068"/>
                </a:cubicBezTo>
                <a:cubicBezTo>
                  <a:pt x="14281" y="11079"/>
                  <a:pt x="14495" y="11088"/>
                  <a:pt x="14699" y="11025"/>
                </a:cubicBezTo>
                <a:lnTo>
                  <a:pt x="14729" y="11027"/>
                </a:lnTo>
                <a:lnTo>
                  <a:pt x="14759" y="11034"/>
                </a:lnTo>
                <a:cubicBezTo>
                  <a:pt x="14922" y="11201"/>
                  <a:pt x="15096" y="11127"/>
                  <a:pt x="15267" y="11073"/>
                </a:cubicBezTo>
                <a:cubicBezTo>
                  <a:pt x="15341" y="11119"/>
                  <a:pt x="15392" y="11182"/>
                  <a:pt x="15531" y="11144"/>
                </a:cubicBezTo>
                <a:cubicBezTo>
                  <a:pt x="15680" y="11102"/>
                  <a:pt x="15840" y="11070"/>
                  <a:pt x="16022" y="11093"/>
                </a:cubicBezTo>
                <a:lnTo>
                  <a:pt x="16022" y="11093"/>
                </a:lnTo>
                <a:cubicBezTo>
                  <a:pt x="16155" y="11194"/>
                  <a:pt x="16293" y="11279"/>
                  <a:pt x="16498" y="11185"/>
                </a:cubicBezTo>
                <a:cubicBezTo>
                  <a:pt x="16520" y="11148"/>
                  <a:pt x="16532" y="11110"/>
                  <a:pt x="16595" y="11091"/>
                </a:cubicBezTo>
                <a:cubicBezTo>
                  <a:pt x="16714" y="11113"/>
                  <a:pt x="16812" y="11159"/>
                  <a:pt x="16950" y="11161"/>
                </a:cubicBezTo>
                <a:cubicBezTo>
                  <a:pt x="17367" y="11167"/>
                  <a:pt x="17788" y="11121"/>
                  <a:pt x="18205" y="11250"/>
                </a:cubicBezTo>
                <a:cubicBezTo>
                  <a:pt x="18281" y="11272"/>
                  <a:pt x="18365" y="11259"/>
                  <a:pt x="18447" y="11253"/>
                </a:cubicBezTo>
                <a:cubicBezTo>
                  <a:pt x="18621" y="11241"/>
                  <a:pt x="18797" y="11239"/>
                  <a:pt x="18971" y="11230"/>
                </a:cubicBezTo>
                <a:cubicBezTo>
                  <a:pt x="19478" y="11204"/>
                  <a:pt x="19991" y="11349"/>
                  <a:pt x="20495" y="11293"/>
                </a:cubicBezTo>
                <a:cubicBezTo>
                  <a:pt x="20522" y="11292"/>
                  <a:pt x="20548" y="11298"/>
                  <a:pt x="20572" y="11310"/>
                </a:cubicBezTo>
                <a:cubicBezTo>
                  <a:pt x="20924" y="11444"/>
                  <a:pt x="21259" y="11396"/>
                  <a:pt x="21590" y="11339"/>
                </a:cubicBezTo>
                <a:cubicBezTo>
                  <a:pt x="21689" y="11459"/>
                  <a:pt x="21849" y="11481"/>
                  <a:pt x="22009" y="11436"/>
                </a:cubicBezTo>
                <a:cubicBezTo>
                  <a:pt x="22255" y="11364"/>
                  <a:pt x="22556" y="11450"/>
                  <a:pt x="22795" y="11372"/>
                </a:cubicBezTo>
                <a:cubicBezTo>
                  <a:pt x="23126" y="11490"/>
                  <a:pt x="23394" y="11375"/>
                  <a:pt x="23682" y="11335"/>
                </a:cubicBezTo>
                <a:lnTo>
                  <a:pt x="23684" y="11335"/>
                </a:lnTo>
                <a:cubicBezTo>
                  <a:pt x="24040" y="11369"/>
                  <a:pt x="24406" y="11443"/>
                  <a:pt x="24745" y="11399"/>
                </a:cubicBezTo>
                <a:cubicBezTo>
                  <a:pt x="24955" y="11375"/>
                  <a:pt x="25144" y="11382"/>
                  <a:pt x="25349" y="11396"/>
                </a:cubicBezTo>
                <a:cubicBezTo>
                  <a:pt x="25700" y="11421"/>
                  <a:pt x="26067" y="11512"/>
                  <a:pt x="26384" y="11372"/>
                </a:cubicBezTo>
                <a:cubicBezTo>
                  <a:pt x="26417" y="11356"/>
                  <a:pt x="26492" y="11364"/>
                  <a:pt x="26542" y="11375"/>
                </a:cubicBezTo>
                <a:cubicBezTo>
                  <a:pt x="26790" y="11429"/>
                  <a:pt x="27019" y="11410"/>
                  <a:pt x="27253" y="11375"/>
                </a:cubicBezTo>
                <a:cubicBezTo>
                  <a:pt x="27426" y="11347"/>
                  <a:pt x="27612" y="11298"/>
                  <a:pt x="27782" y="11318"/>
                </a:cubicBezTo>
                <a:cubicBezTo>
                  <a:pt x="28128" y="11362"/>
                  <a:pt x="28415" y="11290"/>
                  <a:pt x="28715" y="11245"/>
                </a:cubicBezTo>
                <a:cubicBezTo>
                  <a:pt x="28849" y="11227"/>
                  <a:pt x="29008" y="11202"/>
                  <a:pt x="29041" y="11093"/>
                </a:cubicBezTo>
                <a:cubicBezTo>
                  <a:pt x="29124" y="11039"/>
                  <a:pt x="29216" y="10999"/>
                  <a:pt x="29313" y="10973"/>
                </a:cubicBezTo>
                <a:cubicBezTo>
                  <a:pt x="29663" y="11039"/>
                  <a:pt x="29872" y="10919"/>
                  <a:pt x="30091" y="10805"/>
                </a:cubicBezTo>
                <a:lnTo>
                  <a:pt x="30093" y="10805"/>
                </a:lnTo>
                <a:cubicBezTo>
                  <a:pt x="30521" y="10846"/>
                  <a:pt x="30749" y="10663"/>
                  <a:pt x="31025" y="10535"/>
                </a:cubicBezTo>
                <a:cubicBezTo>
                  <a:pt x="31342" y="10372"/>
                  <a:pt x="31757" y="10278"/>
                  <a:pt x="31986" y="10053"/>
                </a:cubicBezTo>
                <a:cubicBezTo>
                  <a:pt x="32048" y="9993"/>
                  <a:pt x="32156" y="9976"/>
                  <a:pt x="32244" y="9947"/>
                </a:cubicBezTo>
                <a:cubicBezTo>
                  <a:pt x="32925" y="9726"/>
                  <a:pt x="33365" y="9350"/>
                  <a:pt x="33866" y="9018"/>
                </a:cubicBezTo>
                <a:cubicBezTo>
                  <a:pt x="34112" y="8851"/>
                  <a:pt x="34385" y="8679"/>
                  <a:pt x="34456" y="8434"/>
                </a:cubicBezTo>
                <a:cubicBezTo>
                  <a:pt x="34818" y="8297"/>
                  <a:pt x="34886" y="8028"/>
                  <a:pt x="35011" y="7814"/>
                </a:cubicBezTo>
                <a:cubicBezTo>
                  <a:pt x="35192" y="7503"/>
                  <a:pt x="35467" y="7221"/>
                  <a:pt x="35627" y="6902"/>
                </a:cubicBezTo>
                <a:cubicBezTo>
                  <a:pt x="35781" y="6602"/>
                  <a:pt x="36010" y="6320"/>
                  <a:pt x="35924" y="5975"/>
                </a:cubicBezTo>
                <a:cubicBezTo>
                  <a:pt x="35904" y="5892"/>
                  <a:pt x="35909" y="5805"/>
                  <a:pt x="35940" y="5725"/>
                </a:cubicBezTo>
                <a:close/>
                <a:moveTo>
                  <a:pt x="24545" y="82"/>
                </a:moveTo>
                <a:lnTo>
                  <a:pt x="24525" y="77"/>
                </a:lnTo>
                <a:cubicBezTo>
                  <a:pt x="24531" y="71"/>
                  <a:pt x="24537" y="69"/>
                  <a:pt x="24542" y="65"/>
                </a:cubicBezTo>
                <a:cubicBezTo>
                  <a:pt x="24543" y="73"/>
                  <a:pt x="24545" y="76"/>
                  <a:pt x="24546" y="83"/>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zh-TW" sz="2400" b="1" i="0" u="none" strike="noStrike" kern="0" cap="none" spc="0" normalizeH="0" baseline="0" noProof="0" dirty="0">
              <a:ln>
                <a:noFill/>
              </a:ln>
              <a:solidFill>
                <a:srgbClr val="ADE3DB">
                  <a:lumMod val="20000"/>
                  <a:lumOff val="80000"/>
                </a:srgbClr>
              </a:solidFill>
              <a:effectLst/>
              <a:uLnTx/>
              <a:uFillTx/>
              <a:latin typeface="Secular One"/>
              <a:ea typeface="Secular One"/>
              <a:cs typeface="Secular One"/>
              <a:sym typeface="Secular One"/>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2800" b="1" i="0"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Microsoft JhengHei Light" panose="020B0304030504040204" pitchFamily="34" charset="-120"/>
                <a:ea typeface="Microsoft JhengHei Light" panose="020B0304030504040204" pitchFamily="34" charset="-120"/>
                <a:cs typeface="Secular One"/>
                <a:sym typeface="Secular One"/>
              </a:rPr>
              <a:t>均公告於住宿輔導組網頁</a:t>
            </a:r>
            <a:endParaRPr kumimoji="0" lang="en-US" altLang="zh-TW" sz="2800" b="1" i="0"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Microsoft JhengHei Light" panose="020B0304030504040204" pitchFamily="34" charset="-120"/>
              <a:ea typeface="Microsoft JhengHei Light" panose="020B0304030504040204" pitchFamily="34" charset="-120"/>
              <a:cs typeface="Secular One"/>
              <a:sym typeface="Secular One"/>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1800" b="1" i="0" u="none" strike="noStrike" kern="0" cap="none" spc="0" normalizeH="0" baseline="0" noProof="0" dirty="0">
                <a:ln>
                  <a:noFill/>
                </a:ln>
                <a:solidFill>
                  <a:srgbClr val="FF8753"/>
                </a:solidFill>
                <a:effectLst/>
                <a:uLnTx/>
                <a:uFillTx/>
                <a:latin typeface="Microsoft JhengHei Light" panose="020B0304030504040204" pitchFamily="34" charset="-120"/>
                <a:ea typeface="Microsoft JhengHei Light" panose="020B0304030504040204" pitchFamily="34" charset="-120"/>
                <a:cs typeface="Arial"/>
                <a:sym typeface="Arial"/>
              </a:rPr>
              <a:t>請住宿生</a:t>
            </a:r>
            <a:r>
              <a:rPr kumimoji="0" lang="zh-TW" altLang="en-US" sz="1800" b="1" i="0" u="none" strike="noStrike" kern="0" cap="none" spc="0" normalizeH="0" baseline="0" noProof="0" dirty="0">
                <a:ln>
                  <a:noFill/>
                </a:ln>
                <a:solidFill>
                  <a:srgbClr val="FF8753"/>
                </a:solidFill>
                <a:effectLst>
                  <a:outerShdw blurRad="38100" dist="38100" dir="2700000" algn="tl">
                    <a:srgbClr val="000000">
                      <a:alpha val="43137"/>
                    </a:srgbClr>
                  </a:outerShdw>
                </a:effectLst>
                <a:uLnTx/>
                <a:uFillTx/>
                <a:latin typeface="Microsoft JhengHei Light" panose="020B0304030504040204" pitchFamily="34" charset="-120"/>
                <a:ea typeface="Microsoft JhengHei Light" panose="020B0304030504040204" pitchFamily="34" charset="-120"/>
                <a:cs typeface="Arial"/>
                <a:sym typeface="Arial"/>
              </a:rPr>
              <a:t>定期上網查看</a:t>
            </a:r>
            <a:r>
              <a:rPr kumimoji="0" lang="zh-TW" altLang="en-US" sz="1800" b="1" i="0" u="none" strike="noStrike" kern="0" cap="none" spc="0" normalizeH="0" baseline="0" noProof="0" dirty="0">
                <a:ln>
                  <a:noFill/>
                </a:ln>
                <a:solidFill>
                  <a:srgbClr val="FF8753"/>
                </a:solidFill>
                <a:effectLst/>
                <a:uLnTx/>
                <a:uFillTx/>
                <a:latin typeface="Microsoft JhengHei Light" panose="020B0304030504040204" pitchFamily="34" charset="-120"/>
                <a:ea typeface="Microsoft JhengHei Light" panose="020B0304030504040204" pitchFamily="34" charset="-120"/>
                <a:cs typeface="Arial"/>
                <a:sym typeface="Arial"/>
              </a:rPr>
              <a:t>，以免錯過重要消息</a:t>
            </a:r>
            <a:endParaRPr kumimoji="0" lang="zh-TW" altLang="en-US" sz="2400" b="1" i="0" u="none" strike="noStrike" kern="0" cap="none" spc="0" normalizeH="0" baseline="0" noProof="0" dirty="0">
              <a:ln>
                <a:noFill/>
              </a:ln>
              <a:solidFill>
                <a:srgbClr val="FF8753"/>
              </a:solidFill>
              <a:effectLst>
                <a:outerShdw blurRad="38100" dist="38100" dir="2700000" algn="tl">
                  <a:srgbClr val="000000">
                    <a:alpha val="43137"/>
                  </a:srgbClr>
                </a:outerShdw>
              </a:effectLst>
              <a:uLnTx/>
              <a:uFillTx/>
              <a:latin typeface="Microsoft JhengHei Light" panose="020B0304030504040204" pitchFamily="34" charset="-120"/>
              <a:ea typeface="Microsoft JhengHei Light" panose="020B0304030504040204" pitchFamily="34" charset="-120"/>
              <a:cs typeface="Secular One"/>
              <a:sym typeface="Secular One"/>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2400" b="1" i="0" u="none" strike="noStrike" kern="0" cap="none" spc="0" normalizeH="0" baseline="0" noProof="0" dirty="0">
                <a:ln>
                  <a:noFill/>
                </a:ln>
                <a:solidFill>
                  <a:srgbClr val="5385A9">
                    <a:lumMod val="50000"/>
                  </a:srgbClr>
                </a:solidFill>
                <a:effectLst/>
                <a:uLnTx/>
                <a:uFillTx/>
                <a:latin typeface="Secular One"/>
                <a:ea typeface="Secular One"/>
                <a:cs typeface="Secular One"/>
                <a:sym typeface="Secular One"/>
              </a:rPr>
              <a:t>              </a:t>
            </a:r>
          </a:p>
        </p:txBody>
      </p:sp>
      <p:sp>
        <p:nvSpPr>
          <p:cNvPr id="14" name="文字方塊 13">
            <a:extLst>
              <a:ext uri="{FF2B5EF4-FFF2-40B4-BE49-F238E27FC236}">
                <a16:creationId xmlns:a16="http://schemas.microsoft.com/office/drawing/2014/main" id="{01BA023F-C31A-418E-AABC-2CE757B2EB8C}"/>
              </a:ext>
            </a:extLst>
          </p:cNvPr>
          <p:cNvSpPr txBox="1"/>
          <p:nvPr/>
        </p:nvSpPr>
        <p:spPr>
          <a:xfrm>
            <a:off x="1877754" y="3619587"/>
            <a:ext cx="5272548"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2000" b="1" i="0" u="none" strike="noStrike" kern="0" cap="none" spc="0" normalizeH="0" baseline="0" noProof="0" dirty="0">
                <a:ln>
                  <a:noFill/>
                </a:ln>
                <a:solidFill>
                  <a:srgbClr val="D58141">
                    <a:lumMod val="50000"/>
                  </a:srgbClr>
                </a:solidFill>
                <a:effectLst/>
                <a:uLnTx/>
                <a:uFillTx/>
                <a:latin typeface="微軟正黑體" panose="020B0604030504040204" pitchFamily="34" charset="-120"/>
                <a:ea typeface="微軟正黑體" panose="020B0604030504040204" pitchFamily="34" charset="-120"/>
                <a:cs typeface="Arial"/>
                <a:sym typeface="Arial"/>
              </a:rPr>
              <a:t>有任何問題歡迎</a:t>
            </a:r>
            <a:r>
              <a:rPr kumimoji="0" lang="zh-TW" altLang="en-US" sz="2000" b="1" i="0" u="none" strike="noStrike" kern="0" cap="none" spc="0" normalizeH="0" baseline="0" noProof="0" dirty="0">
                <a:ln>
                  <a:noFill/>
                </a:ln>
                <a:solidFill>
                  <a:srgbClr val="D58141">
                    <a:lumMod val="50000"/>
                  </a:srgbClr>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Arial"/>
                <a:sym typeface="Arial"/>
              </a:rPr>
              <a:t>致電</a:t>
            </a:r>
            <a:r>
              <a:rPr kumimoji="0" lang="zh-TW" altLang="en-US" sz="2000" b="1" i="0" u="none" strike="noStrike" kern="0" cap="none" spc="0" normalizeH="0" baseline="0" noProof="0" dirty="0">
                <a:ln>
                  <a:noFill/>
                </a:ln>
                <a:solidFill>
                  <a:srgbClr val="D58141">
                    <a:lumMod val="50000"/>
                  </a:srgbClr>
                </a:solidFill>
                <a:effectLst/>
                <a:uLnTx/>
                <a:uFillTx/>
                <a:latin typeface="微軟正黑體" panose="020B0604030504040204" pitchFamily="34" charset="-120"/>
                <a:ea typeface="微軟正黑體" panose="020B0604030504040204" pitchFamily="34" charset="-120"/>
                <a:cs typeface="Arial"/>
                <a:sym typeface="Arial"/>
              </a:rPr>
              <a:t>或</a:t>
            </a:r>
            <a:r>
              <a:rPr kumimoji="0" lang="zh-TW" altLang="en-US" sz="2000" b="1" i="0" u="none" strike="noStrike" kern="0" cap="none" spc="0" normalizeH="0" baseline="0" noProof="0" dirty="0">
                <a:ln>
                  <a:noFill/>
                </a:ln>
                <a:solidFill>
                  <a:srgbClr val="D58141">
                    <a:lumMod val="50000"/>
                  </a:srgbClr>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Arial"/>
                <a:sym typeface="Arial"/>
              </a:rPr>
              <a:t>寄電子郵件</a:t>
            </a:r>
            <a:r>
              <a:rPr kumimoji="0" lang="zh-TW" altLang="en-US" sz="2000" b="1" i="0" u="none" strike="noStrike" kern="0" cap="none" spc="0" normalizeH="0" baseline="0" noProof="0" dirty="0">
                <a:ln>
                  <a:noFill/>
                </a:ln>
                <a:solidFill>
                  <a:srgbClr val="D58141">
                    <a:lumMod val="50000"/>
                  </a:srgbClr>
                </a:solidFill>
                <a:effectLst/>
                <a:uLnTx/>
                <a:uFillTx/>
                <a:latin typeface="微軟正黑體" panose="020B0604030504040204" pitchFamily="34" charset="-120"/>
                <a:ea typeface="微軟正黑體" panose="020B0604030504040204" pitchFamily="34" charset="-120"/>
                <a:cs typeface="Arial"/>
                <a:sym typeface="Arial"/>
              </a:rPr>
              <a:t>詢問</a:t>
            </a:r>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1500" tmFilter="0, 0; .2, .5; .8, .5; 1, 0"/>
                                        <p:tgtEl>
                                          <p:spTgt spid="10"/>
                                        </p:tgtEl>
                                      </p:cBhvr>
                                    </p:animEffect>
                                    <p:animScale>
                                      <p:cBhvr>
                                        <p:cTn id="7" dur="7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67F44A-8BE1-7CB8-F25B-85510C4C156F}"/>
              </a:ext>
            </a:extLst>
          </p:cNvPr>
          <p:cNvSpPr>
            <a:spLocks noGrp="1"/>
          </p:cNvSpPr>
          <p:nvPr>
            <p:ph type="ctrTitle"/>
          </p:nvPr>
        </p:nvSpPr>
        <p:spPr>
          <a:xfrm flipH="1">
            <a:off x="1541079" y="647256"/>
            <a:ext cx="6061834" cy="1332797"/>
          </a:xfrm>
        </p:spPr>
        <p:txBody>
          <a:bodyPr>
            <a:normAutofit/>
          </a:bodyPr>
          <a:lstStyle/>
          <a:p>
            <a:r>
              <a:rPr lang="zh-TW" altLang="en-US" sz="6600" b="1" dirty="0">
                <a:solidFill>
                  <a:srgbClr val="B47522"/>
                </a:solidFill>
              </a:rPr>
              <a:t>宿舍自治會宣導</a:t>
            </a:r>
          </a:p>
        </p:txBody>
      </p:sp>
      <p:sp>
        <p:nvSpPr>
          <p:cNvPr id="4" name="標題 3">
            <a:extLst>
              <a:ext uri="{FF2B5EF4-FFF2-40B4-BE49-F238E27FC236}">
                <a16:creationId xmlns:a16="http://schemas.microsoft.com/office/drawing/2014/main" id="{23D5CF1D-B238-F6BC-8E39-6E67531330EC}"/>
              </a:ext>
            </a:extLst>
          </p:cNvPr>
          <p:cNvSpPr txBox="1">
            <a:spLocks/>
          </p:cNvSpPr>
          <p:nvPr/>
        </p:nvSpPr>
        <p:spPr>
          <a:xfrm flipH="1">
            <a:off x="715046" y="1980053"/>
            <a:ext cx="7713900" cy="27450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2"/>
              </a:buClr>
              <a:buSzPts val="12000"/>
              <a:buFont typeface="Bungee"/>
              <a:buNone/>
              <a:defRPr sz="6000" b="0" i="0" u="none" strike="noStrike" cap="none">
                <a:solidFill>
                  <a:schemeClr val="dk2"/>
                </a:solidFill>
                <a:latin typeface="Bungee"/>
                <a:ea typeface="Bungee"/>
                <a:cs typeface="Bungee"/>
                <a:sym typeface="Bungee"/>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E4677"/>
              </a:buClr>
              <a:buSzPts val="12000"/>
              <a:buFont typeface="Bungee"/>
              <a:buNone/>
              <a:tabLst/>
              <a:defRPr/>
            </a:pPr>
            <a:r>
              <a:rPr kumimoji="0" lang="zh-TW" altLang="en-US" sz="8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Bungee"/>
                <a:sym typeface="Poppins"/>
              </a:rPr>
              <a:t>宿治會會長</a:t>
            </a:r>
          </a:p>
        </p:txBody>
      </p:sp>
    </p:spTree>
    <p:extLst>
      <p:ext uri="{BB962C8B-B14F-4D97-AF65-F5344CB8AC3E}">
        <p14:creationId xmlns:p14="http://schemas.microsoft.com/office/powerpoint/2010/main" val="2512120878"/>
      </p:ext>
    </p:extLst>
  </p:cSld>
  <p:clrMapOvr>
    <a:masterClrMapping/>
  </p:clrMapOvr>
  <p:transition spd="med">
    <p:push/>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992433" y="1811766"/>
            <a:ext cx="7159133" cy="1650132"/>
          </a:xfrm>
          <a:prstGeom prst="rect">
            <a:avLst/>
          </a:prstGeom>
        </p:spPr>
        <p:txBody>
          <a:bodyPr vert="horz" wrap="square" lIns="0" tIns="199073" rIns="0" bIns="0" rtlCol="0">
            <a:spAutoFit/>
          </a:bodyPr>
          <a:lstStyle/>
          <a:p>
            <a:pPr marL="7302" algn="ctr">
              <a:spcBef>
                <a:spcPts val="1568"/>
              </a:spcBef>
            </a:pPr>
            <a:r>
              <a:rPr spc="-53" dirty="0"/>
              <a:t>松濤館宿舍自治會</a:t>
            </a:r>
          </a:p>
          <a:p>
            <a:pPr algn="ctr">
              <a:spcBef>
                <a:spcPts val="1065"/>
              </a:spcBef>
            </a:pPr>
            <a:r>
              <a:rPr sz="3500" spc="-25" dirty="0">
                <a:latin typeface="PMingLiU"/>
                <a:cs typeface="PMingLiU"/>
              </a:rPr>
              <a:t>SUNG</a:t>
            </a:r>
            <a:r>
              <a:rPr sz="3500" spc="-225" dirty="0">
                <a:latin typeface="PMingLiU"/>
                <a:cs typeface="PMingLiU"/>
              </a:rPr>
              <a:t> </a:t>
            </a:r>
            <a:r>
              <a:rPr sz="3500" spc="-235" dirty="0">
                <a:latin typeface="PMingLiU"/>
                <a:cs typeface="PMingLiU"/>
              </a:rPr>
              <a:t>T</a:t>
            </a:r>
            <a:r>
              <a:rPr sz="3500" spc="18" dirty="0">
                <a:latin typeface="PMingLiU"/>
                <a:cs typeface="PMingLiU"/>
              </a:rPr>
              <a:t>A</a:t>
            </a:r>
            <a:r>
              <a:rPr sz="3500" spc="-15" dirty="0">
                <a:latin typeface="PMingLiU"/>
                <a:cs typeface="PMingLiU"/>
              </a:rPr>
              <a:t>O</a:t>
            </a:r>
            <a:r>
              <a:rPr sz="3500" spc="-118" dirty="0">
                <a:latin typeface="PMingLiU"/>
                <a:cs typeface="PMingLiU"/>
              </a:rPr>
              <a:t> </a:t>
            </a:r>
            <a:r>
              <a:rPr sz="3500" spc="-30" dirty="0">
                <a:latin typeface="PMingLiU"/>
                <a:cs typeface="PMingLiU"/>
              </a:rPr>
              <a:t>DORMITORY</a:t>
            </a:r>
            <a:r>
              <a:rPr sz="3500" spc="-195" dirty="0">
                <a:latin typeface="PMingLiU"/>
                <a:cs typeface="PMingLiU"/>
              </a:rPr>
              <a:t> </a:t>
            </a:r>
            <a:r>
              <a:rPr sz="3500" spc="-5" dirty="0">
                <a:latin typeface="PMingLiU"/>
                <a:cs typeface="PMingLiU"/>
              </a:rPr>
              <a:t>COMMITTE</a:t>
            </a:r>
            <a:endParaRPr sz="3500" dirty="0">
              <a:latin typeface="PMingLiU"/>
              <a:cs typeface="PMingLiU"/>
            </a:endParaRPr>
          </a:p>
        </p:txBody>
      </p:sp>
      <p:pic>
        <p:nvPicPr>
          <p:cNvPr id="3" name="object 3"/>
          <p:cNvPicPr/>
          <p:nvPr/>
        </p:nvPicPr>
        <p:blipFill>
          <a:blip r:embed="rId2" cstate="print"/>
          <a:stretch>
            <a:fillRect/>
          </a:stretch>
        </p:blipFill>
        <p:spPr>
          <a:xfrm>
            <a:off x="3057906" y="4578858"/>
            <a:ext cx="1514094" cy="564642"/>
          </a:xfrm>
          <a:prstGeom prst="rect">
            <a:avLst/>
          </a:prstGeom>
        </p:spPr>
      </p:pic>
      <p:pic>
        <p:nvPicPr>
          <p:cNvPr id="4" name="object 4"/>
          <p:cNvPicPr/>
          <p:nvPr/>
        </p:nvPicPr>
        <p:blipFill>
          <a:blip r:embed="rId3" cstate="print"/>
          <a:stretch>
            <a:fillRect/>
          </a:stretch>
        </p:blipFill>
        <p:spPr>
          <a:xfrm>
            <a:off x="5838444" y="514350"/>
            <a:ext cx="788670" cy="764286"/>
          </a:xfrm>
          <a:prstGeom prst="rect">
            <a:avLst/>
          </a:prstGeom>
        </p:spPr>
      </p:pic>
      <p:pic>
        <p:nvPicPr>
          <p:cNvPr id="5" name="object 5"/>
          <p:cNvPicPr/>
          <p:nvPr/>
        </p:nvPicPr>
        <p:blipFill>
          <a:blip r:embed="rId4" cstate="print"/>
          <a:stretch>
            <a:fillRect/>
          </a:stretch>
        </p:blipFill>
        <p:spPr>
          <a:xfrm>
            <a:off x="5381244" y="4609338"/>
            <a:ext cx="1302258" cy="534162"/>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970532" cy="1377696"/>
          </a:xfrm>
          <a:prstGeom prst="rect">
            <a:avLst/>
          </a:prstGeom>
        </p:spPr>
      </p:pic>
      <p:grpSp>
        <p:nvGrpSpPr>
          <p:cNvPr id="3" name="object 3"/>
          <p:cNvGrpSpPr/>
          <p:nvPr/>
        </p:nvGrpSpPr>
        <p:grpSpPr>
          <a:xfrm>
            <a:off x="0" y="1766315"/>
            <a:ext cx="4119563" cy="3377248"/>
            <a:chOff x="0" y="3532630"/>
            <a:chExt cx="8239125" cy="6754495"/>
          </a:xfrm>
        </p:grpSpPr>
        <p:pic>
          <p:nvPicPr>
            <p:cNvPr id="4" name="object 4"/>
            <p:cNvPicPr/>
            <p:nvPr/>
          </p:nvPicPr>
          <p:blipFill>
            <a:blip r:embed="rId3" cstate="print"/>
            <a:stretch>
              <a:fillRect/>
            </a:stretch>
          </p:blipFill>
          <p:spPr>
            <a:xfrm>
              <a:off x="0" y="3532630"/>
              <a:ext cx="8238744" cy="6754368"/>
            </a:xfrm>
            <a:prstGeom prst="rect">
              <a:avLst/>
            </a:prstGeom>
          </p:spPr>
        </p:pic>
        <p:pic>
          <p:nvPicPr>
            <p:cNvPr id="5" name="object 5"/>
            <p:cNvPicPr/>
            <p:nvPr/>
          </p:nvPicPr>
          <p:blipFill>
            <a:blip r:embed="rId4" cstate="print"/>
            <a:stretch>
              <a:fillRect/>
            </a:stretch>
          </p:blipFill>
          <p:spPr>
            <a:xfrm>
              <a:off x="0" y="4050791"/>
              <a:ext cx="6496812" cy="6236208"/>
            </a:xfrm>
            <a:prstGeom prst="rect">
              <a:avLst/>
            </a:prstGeom>
          </p:spPr>
        </p:pic>
      </p:grpSp>
      <p:grpSp>
        <p:nvGrpSpPr>
          <p:cNvPr id="6" name="object 6"/>
          <p:cNvGrpSpPr/>
          <p:nvPr/>
        </p:nvGrpSpPr>
        <p:grpSpPr>
          <a:xfrm>
            <a:off x="7549134" y="0"/>
            <a:ext cx="1595120" cy="1504315"/>
            <a:chOff x="15098267" y="0"/>
            <a:chExt cx="3190240" cy="3008630"/>
          </a:xfrm>
        </p:grpSpPr>
        <p:pic>
          <p:nvPicPr>
            <p:cNvPr id="7" name="object 7"/>
            <p:cNvPicPr/>
            <p:nvPr/>
          </p:nvPicPr>
          <p:blipFill>
            <a:blip r:embed="rId5" cstate="print"/>
            <a:stretch>
              <a:fillRect/>
            </a:stretch>
          </p:blipFill>
          <p:spPr>
            <a:xfrm>
              <a:off x="15460979" y="0"/>
              <a:ext cx="2827019" cy="2842259"/>
            </a:xfrm>
            <a:prstGeom prst="rect">
              <a:avLst/>
            </a:prstGeom>
          </p:spPr>
        </p:pic>
        <p:pic>
          <p:nvPicPr>
            <p:cNvPr id="8" name="object 8"/>
            <p:cNvPicPr/>
            <p:nvPr/>
          </p:nvPicPr>
          <p:blipFill>
            <a:blip r:embed="rId6" cstate="print"/>
            <a:stretch>
              <a:fillRect/>
            </a:stretch>
          </p:blipFill>
          <p:spPr>
            <a:xfrm>
              <a:off x="15098267" y="0"/>
              <a:ext cx="3189732" cy="3008376"/>
            </a:xfrm>
            <a:prstGeom prst="rect">
              <a:avLst/>
            </a:prstGeom>
          </p:spPr>
        </p:pic>
      </p:grpSp>
      <p:sp>
        <p:nvSpPr>
          <p:cNvPr id="9" name="object 9"/>
          <p:cNvSpPr txBox="1">
            <a:spLocks noGrp="1"/>
          </p:cNvSpPr>
          <p:nvPr>
            <p:ph type="title"/>
          </p:nvPr>
        </p:nvSpPr>
        <p:spPr>
          <a:xfrm>
            <a:off x="1892336" y="993154"/>
            <a:ext cx="1414630" cy="775533"/>
          </a:xfrm>
          <a:prstGeom prst="rect">
            <a:avLst/>
          </a:prstGeom>
        </p:spPr>
        <p:txBody>
          <a:bodyPr vert="horz" wrap="square" lIns="0" tIns="6033" rIns="0" bIns="0" rtlCol="0">
            <a:spAutoFit/>
          </a:bodyPr>
          <a:lstStyle/>
          <a:p>
            <a:pPr marL="6350">
              <a:spcBef>
                <a:spcPts val="48"/>
              </a:spcBef>
            </a:pPr>
            <a:r>
              <a:rPr spc="-45" dirty="0"/>
              <a:t>目錄</a:t>
            </a:r>
          </a:p>
        </p:txBody>
      </p:sp>
      <p:pic>
        <p:nvPicPr>
          <p:cNvPr id="10" name="object 10"/>
          <p:cNvPicPr/>
          <p:nvPr/>
        </p:nvPicPr>
        <p:blipFill>
          <a:blip r:embed="rId7" cstate="print"/>
          <a:stretch>
            <a:fillRect/>
          </a:stretch>
        </p:blipFill>
        <p:spPr>
          <a:xfrm>
            <a:off x="4801362" y="1734312"/>
            <a:ext cx="382524" cy="371094"/>
          </a:xfrm>
          <a:prstGeom prst="rect">
            <a:avLst/>
          </a:prstGeom>
        </p:spPr>
      </p:pic>
      <p:sp>
        <p:nvSpPr>
          <p:cNvPr id="11" name="object 11"/>
          <p:cNvSpPr txBox="1"/>
          <p:nvPr/>
        </p:nvSpPr>
        <p:spPr>
          <a:xfrm>
            <a:off x="4868609" y="1704061"/>
            <a:ext cx="208280" cy="349135"/>
          </a:xfrm>
          <a:prstGeom prst="rect">
            <a:avLst/>
          </a:prstGeom>
        </p:spPr>
        <p:txBody>
          <a:bodyPr vert="horz" wrap="square" lIns="0" tIns="6668" rIns="0" bIns="0" rtlCol="0">
            <a:spAutoFit/>
          </a:bodyPr>
          <a:lstStyle/>
          <a:p>
            <a:pPr marL="6350" marR="0" lvl="0" indent="0" algn="l" defTabSz="457200" rtl="0" eaLnBrk="1" fontAlgn="auto" latinLnBrk="0" hangingPunct="1">
              <a:lnSpc>
                <a:spcPct val="100000"/>
              </a:lnSpc>
              <a:spcBef>
                <a:spcPts val="53"/>
              </a:spcBef>
              <a:spcAft>
                <a:spcPts val="0"/>
              </a:spcAft>
              <a:buClrTx/>
              <a:buSzTx/>
              <a:buFont typeface="Arial"/>
              <a:buNone/>
              <a:tabLst/>
              <a:defRPr/>
            </a:pPr>
            <a:r>
              <a:rPr kumimoji="0" sz="2225" b="0" i="0" u="none" strike="noStrike" kern="0" cap="none" spc="-13" normalizeH="0" baseline="0" noProof="0" dirty="0">
                <a:ln>
                  <a:noFill/>
                </a:ln>
                <a:solidFill>
                  <a:sysClr val="windowText" lastClr="000000"/>
                </a:solidFill>
                <a:effectLst/>
                <a:uLnTx/>
                <a:uFillTx/>
                <a:latin typeface="PMingLiU"/>
                <a:cs typeface="PMingLiU"/>
                <a:sym typeface="Arial"/>
              </a:rPr>
              <a:t>1.</a:t>
            </a:r>
            <a:endParaRPr kumimoji="0" sz="2225" b="0" i="0" u="none" strike="noStrike" kern="0" cap="none" spc="0" normalizeH="0" baseline="0" noProof="0">
              <a:ln>
                <a:noFill/>
              </a:ln>
              <a:solidFill>
                <a:sysClr val="windowText" lastClr="000000"/>
              </a:solidFill>
              <a:effectLst/>
              <a:uLnTx/>
              <a:uFillTx/>
              <a:latin typeface="PMingLiU"/>
              <a:cs typeface="PMingLiU"/>
              <a:sym typeface="Arial"/>
            </a:endParaRPr>
          </a:p>
        </p:txBody>
      </p:sp>
      <p:pic>
        <p:nvPicPr>
          <p:cNvPr id="12" name="object 12"/>
          <p:cNvPicPr/>
          <p:nvPr/>
        </p:nvPicPr>
        <p:blipFill>
          <a:blip r:embed="rId7" cstate="print"/>
          <a:stretch>
            <a:fillRect/>
          </a:stretch>
        </p:blipFill>
        <p:spPr>
          <a:xfrm>
            <a:off x="4801362" y="2352294"/>
            <a:ext cx="382524" cy="371094"/>
          </a:xfrm>
          <a:prstGeom prst="rect">
            <a:avLst/>
          </a:prstGeom>
        </p:spPr>
      </p:pic>
      <p:sp>
        <p:nvSpPr>
          <p:cNvPr id="13" name="object 13"/>
          <p:cNvSpPr txBox="1"/>
          <p:nvPr/>
        </p:nvSpPr>
        <p:spPr>
          <a:xfrm>
            <a:off x="4868609" y="2321878"/>
            <a:ext cx="208280" cy="348813"/>
          </a:xfrm>
          <a:prstGeom prst="rect">
            <a:avLst/>
          </a:prstGeom>
        </p:spPr>
        <p:txBody>
          <a:bodyPr vert="horz" wrap="square" lIns="0" tIns="6350" rIns="0" bIns="0" rtlCol="0">
            <a:spAutoFit/>
          </a:bodyPr>
          <a:lstStyle/>
          <a:p>
            <a:pPr marL="6350" marR="0" lvl="0" indent="0" algn="l" defTabSz="457200" rtl="0" eaLnBrk="1" fontAlgn="auto" latinLnBrk="0" hangingPunct="1">
              <a:lnSpc>
                <a:spcPct val="100000"/>
              </a:lnSpc>
              <a:spcBef>
                <a:spcPts val="50"/>
              </a:spcBef>
              <a:spcAft>
                <a:spcPts val="0"/>
              </a:spcAft>
              <a:buClrTx/>
              <a:buSzTx/>
              <a:buFont typeface="Arial"/>
              <a:buNone/>
              <a:tabLst/>
              <a:defRPr/>
            </a:pPr>
            <a:r>
              <a:rPr kumimoji="0" sz="2225" b="0" i="0" u="none" strike="noStrike" kern="0" cap="none" spc="-13" normalizeH="0" baseline="0" noProof="0" dirty="0">
                <a:ln>
                  <a:noFill/>
                </a:ln>
                <a:solidFill>
                  <a:sysClr val="windowText" lastClr="000000"/>
                </a:solidFill>
                <a:effectLst/>
                <a:uLnTx/>
                <a:uFillTx/>
                <a:latin typeface="PMingLiU"/>
                <a:cs typeface="PMingLiU"/>
                <a:sym typeface="Arial"/>
              </a:rPr>
              <a:t>2.</a:t>
            </a:r>
            <a:endParaRPr kumimoji="0" sz="2225" b="0" i="0" u="none" strike="noStrike" kern="0" cap="none" spc="0" normalizeH="0" baseline="0" noProof="0">
              <a:ln>
                <a:noFill/>
              </a:ln>
              <a:solidFill>
                <a:sysClr val="windowText" lastClr="000000"/>
              </a:solidFill>
              <a:effectLst/>
              <a:uLnTx/>
              <a:uFillTx/>
              <a:latin typeface="PMingLiU"/>
              <a:cs typeface="PMingLiU"/>
              <a:sym typeface="Arial"/>
            </a:endParaRPr>
          </a:p>
        </p:txBody>
      </p:sp>
      <p:pic>
        <p:nvPicPr>
          <p:cNvPr id="14" name="object 14"/>
          <p:cNvPicPr/>
          <p:nvPr/>
        </p:nvPicPr>
        <p:blipFill>
          <a:blip r:embed="rId7" cstate="print"/>
          <a:stretch>
            <a:fillRect/>
          </a:stretch>
        </p:blipFill>
        <p:spPr>
          <a:xfrm>
            <a:off x="4801362" y="2969514"/>
            <a:ext cx="382524" cy="371094"/>
          </a:xfrm>
          <a:prstGeom prst="rect">
            <a:avLst/>
          </a:prstGeom>
        </p:spPr>
      </p:pic>
      <p:sp>
        <p:nvSpPr>
          <p:cNvPr id="15" name="object 15"/>
          <p:cNvSpPr txBox="1"/>
          <p:nvPr/>
        </p:nvSpPr>
        <p:spPr>
          <a:xfrm>
            <a:off x="4868609" y="2939542"/>
            <a:ext cx="208280" cy="348813"/>
          </a:xfrm>
          <a:prstGeom prst="rect">
            <a:avLst/>
          </a:prstGeom>
        </p:spPr>
        <p:txBody>
          <a:bodyPr vert="horz" wrap="square" lIns="0" tIns="6350" rIns="0" bIns="0" rtlCol="0">
            <a:spAutoFit/>
          </a:bodyPr>
          <a:lstStyle/>
          <a:p>
            <a:pPr marL="6350" marR="0" lvl="0" indent="0" algn="l" defTabSz="457200" rtl="0" eaLnBrk="1" fontAlgn="auto" latinLnBrk="0" hangingPunct="1">
              <a:lnSpc>
                <a:spcPct val="100000"/>
              </a:lnSpc>
              <a:spcBef>
                <a:spcPts val="50"/>
              </a:spcBef>
              <a:spcAft>
                <a:spcPts val="0"/>
              </a:spcAft>
              <a:buClrTx/>
              <a:buSzTx/>
              <a:buFont typeface="Arial"/>
              <a:buNone/>
              <a:tabLst/>
              <a:defRPr/>
            </a:pPr>
            <a:r>
              <a:rPr kumimoji="0" sz="2225" b="0" i="0" u="none" strike="noStrike" kern="0" cap="none" spc="-13" normalizeH="0" baseline="0" noProof="0" dirty="0">
                <a:ln>
                  <a:noFill/>
                </a:ln>
                <a:solidFill>
                  <a:sysClr val="windowText" lastClr="000000"/>
                </a:solidFill>
                <a:effectLst/>
                <a:uLnTx/>
                <a:uFillTx/>
                <a:latin typeface="PMingLiU"/>
                <a:cs typeface="PMingLiU"/>
                <a:sym typeface="Arial"/>
              </a:rPr>
              <a:t>3.</a:t>
            </a:r>
            <a:endParaRPr kumimoji="0" sz="2225" b="0" i="0" u="none" strike="noStrike" kern="0" cap="none" spc="0" normalizeH="0" baseline="0" noProof="0">
              <a:ln>
                <a:noFill/>
              </a:ln>
              <a:solidFill>
                <a:sysClr val="windowText" lastClr="000000"/>
              </a:solidFill>
              <a:effectLst/>
              <a:uLnTx/>
              <a:uFillTx/>
              <a:latin typeface="PMingLiU"/>
              <a:cs typeface="PMingLiU"/>
              <a:sym typeface="Arial"/>
            </a:endParaRPr>
          </a:p>
        </p:txBody>
      </p:sp>
      <p:pic>
        <p:nvPicPr>
          <p:cNvPr id="16" name="object 16"/>
          <p:cNvPicPr/>
          <p:nvPr/>
        </p:nvPicPr>
        <p:blipFill>
          <a:blip r:embed="rId7" cstate="print"/>
          <a:stretch>
            <a:fillRect/>
          </a:stretch>
        </p:blipFill>
        <p:spPr>
          <a:xfrm>
            <a:off x="4801362" y="3587496"/>
            <a:ext cx="382524" cy="370332"/>
          </a:xfrm>
          <a:prstGeom prst="rect">
            <a:avLst/>
          </a:prstGeom>
        </p:spPr>
      </p:pic>
      <p:sp>
        <p:nvSpPr>
          <p:cNvPr id="17" name="object 17"/>
          <p:cNvSpPr txBox="1"/>
          <p:nvPr/>
        </p:nvSpPr>
        <p:spPr>
          <a:xfrm>
            <a:off x="4868609" y="3557207"/>
            <a:ext cx="208280" cy="348813"/>
          </a:xfrm>
          <a:prstGeom prst="rect">
            <a:avLst/>
          </a:prstGeom>
        </p:spPr>
        <p:txBody>
          <a:bodyPr vert="horz" wrap="square" lIns="0" tIns="6350" rIns="0" bIns="0" rtlCol="0">
            <a:spAutoFit/>
          </a:bodyPr>
          <a:lstStyle/>
          <a:p>
            <a:pPr marL="6350" marR="0" lvl="0" indent="0" algn="l" defTabSz="457200" rtl="0" eaLnBrk="1" fontAlgn="auto" latinLnBrk="0" hangingPunct="1">
              <a:lnSpc>
                <a:spcPct val="100000"/>
              </a:lnSpc>
              <a:spcBef>
                <a:spcPts val="50"/>
              </a:spcBef>
              <a:spcAft>
                <a:spcPts val="0"/>
              </a:spcAft>
              <a:buClrTx/>
              <a:buSzTx/>
              <a:buFont typeface="Arial"/>
              <a:buNone/>
              <a:tabLst/>
              <a:defRPr/>
            </a:pPr>
            <a:r>
              <a:rPr kumimoji="0" sz="2225" b="0" i="0" u="none" strike="noStrike" kern="0" cap="none" spc="-13" normalizeH="0" baseline="0" noProof="0" dirty="0">
                <a:ln>
                  <a:noFill/>
                </a:ln>
                <a:solidFill>
                  <a:sysClr val="windowText" lastClr="000000"/>
                </a:solidFill>
                <a:effectLst/>
                <a:uLnTx/>
                <a:uFillTx/>
                <a:latin typeface="PMingLiU"/>
                <a:cs typeface="PMingLiU"/>
                <a:sym typeface="Arial"/>
              </a:rPr>
              <a:t>4.</a:t>
            </a:r>
            <a:endParaRPr kumimoji="0" sz="2225" b="0" i="0" u="none" strike="noStrike" kern="0" cap="none" spc="0" normalizeH="0" baseline="0" noProof="0">
              <a:ln>
                <a:noFill/>
              </a:ln>
              <a:solidFill>
                <a:sysClr val="windowText" lastClr="000000"/>
              </a:solidFill>
              <a:effectLst/>
              <a:uLnTx/>
              <a:uFillTx/>
              <a:latin typeface="PMingLiU"/>
              <a:cs typeface="PMingLiU"/>
              <a:sym typeface="Arial"/>
            </a:endParaRPr>
          </a:p>
        </p:txBody>
      </p:sp>
      <p:sp>
        <p:nvSpPr>
          <p:cNvPr id="18" name="object 18"/>
          <p:cNvSpPr txBox="1"/>
          <p:nvPr/>
        </p:nvSpPr>
        <p:spPr>
          <a:xfrm>
            <a:off x="5572887" y="1699298"/>
            <a:ext cx="1280795" cy="391454"/>
          </a:xfrm>
          <a:prstGeom prst="rect">
            <a:avLst/>
          </a:prstGeom>
        </p:spPr>
        <p:txBody>
          <a:bodyPr vert="horz" wrap="square" lIns="0" tIns="6668" rIns="0" bIns="0" rtlCol="0">
            <a:spAutoFit/>
          </a:bodyPr>
          <a:lstStyle/>
          <a:p>
            <a:pPr marL="6350" marR="0" lvl="0" indent="0" algn="l" defTabSz="457200" rtl="0" eaLnBrk="1" fontAlgn="auto" latinLnBrk="0" hangingPunct="1">
              <a:lnSpc>
                <a:spcPct val="100000"/>
              </a:lnSpc>
              <a:spcBef>
                <a:spcPts val="53"/>
              </a:spcBef>
              <a:spcAft>
                <a:spcPts val="0"/>
              </a:spcAft>
              <a:buClrTx/>
              <a:buSzTx/>
              <a:buFont typeface="Arial"/>
              <a:buNone/>
              <a:tabLst/>
              <a:defRPr/>
            </a:pPr>
            <a:r>
              <a:rPr kumimoji="0" sz="2500" b="0" i="0" u="none" strike="noStrike" kern="0" cap="none" spc="-13" normalizeH="0" baseline="0" noProof="0" dirty="0">
                <a:ln>
                  <a:noFill/>
                </a:ln>
                <a:solidFill>
                  <a:sysClr val="windowText" lastClr="000000"/>
                </a:solidFill>
                <a:effectLst/>
                <a:uLnTx/>
                <a:uFillTx/>
                <a:latin typeface="MS PGothic"/>
                <a:cs typeface="MS PGothic"/>
                <a:sym typeface="Arial"/>
              </a:rPr>
              <a:t>社團宗旨</a:t>
            </a:r>
            <a:endParaRPr kumimoji="0" sz="2500" b="0" i="0" u="none" strike="noStrike" kern="0" cap="none" spc="0" normalizeH="0" baseline="0" noProof="0">
              <a:ln>
                <a:noFill/>
              </a:ln>
              <a:solidFill>
                <a:sysClr val="windowText" lastClr="000000"/>
              </a:solidFill>
              <a:effectLst/>
              <a:uLnTx/>
              <a:uFillTx/>
              <a:latin typeface="MS PGothic"/>
              <a:cs typeface="MS PGothic"/>
              <a:sym typeface="Arial"/>
            </a:endParaRPr>
          </a:p>
        </p:txBody>
      </p:sp>
      <p:sp>
        <p:nvSpPr>
          <p:cNvPr id="19" name="object 19"/>
          <p:cNvSpPr txBox="1"/>
          <p:nvPr/>
        </p:nvSpPr>
        <p:spPr>
          <a:xfrm>
            <a:off x="5572887" y="2283587"/>
            <a:ext cx="1280795" cy="391454"/>
          </a:xfrm>
          <a:prstGeom prst="rect">
            <a:avLst/>
          </a:prstGeom>
        </p:spPr>
        <p:txBody>
          <a:bodyPr vert="horz" wrap="square" lIns="0" tIns="6668" rIns="0" bIns="0" rtlCol="0">
            <a:spAutoFit/>
          </a:bodyPr>
          <a:lstStyle/>
          <a:p>
            <a:pPr marL="6350" marR="0" lvl="0" indent="0" algn="l" defTabSz="457200" rtl="0" eaLnBrk="1" fontAlgn="auto" latinLnBrk="0" hangingPunct="1">
              <a:lnSpc>
                <a:spcPct val="100000"/>
              </a:lnSpc>
              <a:spcBef>
                <a:spcPts val="53"/>
              </a:spcBef>
              <a:spcAft>
                <a:spcPts val="0"/>
              </a:spcAft>
              <a:buClrTx/>
              <a:buSzTx/>
              <a:buFont typeface="Arial"/>
              <a:buNone/>
              <a:tabLst/>
              <a:defRPr/>
            </a:pPr>
            <a:r>
              <a:rPr kumimoji="0" sz="2500" b="0" i="0" u="none" strike="noStrike" kern="0" cap="none" spc="-13" normalizeH="0" baseline="0" noProof="0" dirty="0">
                <a:ln>
                  <a:noFill/>
                </a:ln>
                <a:solidFill>
                  <a:sysClr val="windowText" lastClr="000000"/>
                </a:solidFill>
                <a:effectLst/>
                <a:uLnTx/>
                <a:uFillTx/>
                <a:latin typeface="MS PGothic"/>
                <a:cs typeface="MS PGothic"/>
                <a:sym typeface="Arial"/>
              </a:rPr>
              <a:t>社團資訊</a:t>
            </a:r>
            <a:endParaRPr kumimoji="0" sz="2500" b="0" i="0" u="none" strike="noStrike" kern="0" cap="none" spc="0" normalizeH="0" baseline="0" noProof="0">
              <a:ln>
                <a:noFill/>
              </a:ln>
              <a:solidFill>
                <a:sysClr val="windowText" lastClr="000000"/>
              </a:solidFill>
              <a:effectLst/>
              <a:uLnTx/>
              <a:uFillTx/>
              <a:latin typeface="MS PGothic"/>
              <a:cs typeface="MS PGothic"/>
              <a:sym typeface="Arial"/>
            </a:endParaRPr>
          </a:p>
        </p:txBody>
      </p:sp>
      <p:sp>
        <p:nvSpPr>
          <p:cNvPr id="20" name="object 20"/>
          <p:cNvSpPr txBox="1"/>
          <p:nvPr/>
        </p:nvSpPr>
        <p:spPr>
          <a:xfrm>
            <a:off x="5572887" y="2945638"/>
            <a:ext cx="1597660" cy="391454"/>
          </a:xfrm>
          <a:prstGeom prst="rect">
            <a:avLst/>
          </a:prstGeom>
        </p:spPr>
        <p:txBody>
          <a:bodyPr vert="horz" wrap="square" lIns="0" tIns="6668" rIns="0" bIns="0" rtlCol="0">
            <a:spAutoFit/>
          </a:bodyPr>
          <a:lstStyle/>
          <a:p>
            <a:pPr marL="6350" marR="0" lvl="0" indent="0" algn="l" defTabSz="457200" rtl="0" eaLnBrk="1" fontAlgn="auto" latinLnBrk="0" hangingPunct="1">
              <a:lnSpc>
                <a:spcPct val="100000"/>
              </a:lnSpc>
              <a:spcBef>
                <a:spcPts val="53"/>
              </a:spcBef>
              <a:spcAft>
                <a:spcPts val="0"/>
              </a:spcAft>
              <a:buClrTx/>
              <a:buSzTx/>
              <a:buFont typeface="Arial"/>
              <a:buNone/>
              <a:tabLst/>
              <a:defRPr/>
            </a:pPr>
            <a:r>
              <a:rPr kumimoji="0" sz="2500" b="0" i="0" u="none" strike="noStrike" kern="0" cap="none" spc="-13" normalizeH="0" baseline="0" noProof="0" dirty="0">
                <a:ln>
                  <a:noFill/>
                </a:ln>
                <a:solidFill>
                  <a:sysClr val="windowText" lastClr="000000"/>
                </a:solidFill>
                <a:effectLst/>
                <a:uLnTx/>
                <a:uFillTx/>
                <a:latin typeface="MS PGothic"/>
                <a:cs typeface="MS PGothic"/>
                <a:sym typeface="Arial"/>
              </a:rPr>
              <a:t>學期行事曆</a:t>
            </a:r>
            <a:endParaRPr kumimoji="0" sz="2500" b="0" i="0" u="none" strike="noStrike" kern="0" cap="none" spc="0" normalizeH="0" baseline="0" noProof="0">
              <a:ln>
                <a:noFill/>
              </a:ln>
              <a:solidFill>
                <a:sysClr val="windowText" lastClr="000000"/>
              </a:solidFill>
              <a:effectLst/>
              <a:uLnTx/>
              <a:uFillTx/>
              <a:latin typeface="MS PGothic"/>
              <a:cs typeface="MS PGothic"/>
              <a:sym typeface="Arial"/>
            </a:endParaRPr>
          </a:p>
        </p:txBody>
      </p:sp>
      <p:sp>
        <p:nvSpPr>
          <p:cNvPr id="21" name="object 21"/>
          <p:cNvSpPr txBox="1"/>
          <p:nvPr/>
        </p:nvSpPr>
        <p:spPr>
          <a:xfrm>
            <a:off x="5572887" y="3528441"/>
            <a:ext cx="1280795" cy="391133"/>
          </a:xfrm>
          <a:prstGeom prst="rect">
            <a:avLst/>
          </a:prstGeom>
        </p:spPr>
        <p:txBody>
          <a:bodyPr vert="horz" wrap="square" lIns="0" tIns="6350" rIns="0" bIns="0" rtlCol="0">
            <a:spAutoFit/>
          </a:bodyPr>
          <a:lstStyle/>
          <a:p>
            <a:pPr marL="6350" marR="0" lvl="0" indent="0" algn="l" defTabSz="457200" rtl="0" eaLnBrk="1" fontAlgn="auto" latinLnBrk="0" hangingPunct="1">
              <a:lnSpc>
                <a:spcPct val="100000"/>
              </a:lnSpc>
              <a:spcBef>
                <a:spcPts val="50"/>
              </a:spcBef>
              <a:spcAft>
                <a:spcPts val="0"/>
              </a:spcAft>
              <a:buClrTx/>
              <a:buSzTx/>
              <a:buFont typeface="Arial"/>
              <a:buNone/>
              <a:tabLst/>
              <a:defRPr/>
            </a:pPr>
            <a:r>
              <a:rPr kumimoji="0" sz="2500" b="0" i="0" u="none" strike="noStrike" kern="0" cap="none" spc="-13" normalizeH="0" baseline="0" noProof="0" dirty="0">
                <a:ln>
                  <a:noFill/>
                </a:ln>
                <a:solidFill>
                  <a:sysClr val="windowText" lastClr="000000"/>
                </a:solidFill>
                <a:effectLst/>
                <a:uLnTx/>
                <a:uFillTx/>
                <a:latin typeface="MS PGothic"/>
                <a:cs typeface="MS PGothic"/>
                <a:sym typeface="Arial"/>
              </a:rPr>
              <a:t>聯絡資訊</a:t>
            </a:r>
            <a:endParaRPr kumimoji="0" sz="2500" b="0" i="0" u="none" strike="noStrike" kern="0" cap="none" spc="0" normalizeH="0" baseline="0" noProof="0">
              <a:ln>
                <a:noFill/>
              </a:ln>
              <a:solidFill>
                <a:sysClr val="windowText" lastClr="000000"/>
              </a:solidFill>
              <a:effectLst/>
              <a:uLnTx/>
              <a:uFillTx/>
              <a:latin typeface="MS PGothic"/>
              <a:cs typeface="MS PGothic"/>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3204972" cy="4014216"/>
          </a:xfrm>
          <a:prstGeom prst="rect">
            <a:avLst/>
          </a:prstGeom>
        </p:spPr>
      </p:pic>
      <p:grpSp>
        <p:nvGrpSpPr>
          <p:cNvPr id="3" name="object 3"/>
          <p:cNvGrpSpPr/>
          <p:nvPr/>
        </p:nvGrpSpPr>
        <p:grpSpPr>
          <a:xfrm>
            <a:off x="6284214" y="2468118"/>
            <a:ext cx="2860040" cy="2675573"/>
            <a:chOff x="12568428" y="4936235"/>
            <a:chExt cx="5720080" cy="5351145"/>
          </a:xfrm>
        </p:grpSpPr>
        <p:pic>
          <p:nvPicPr>
            <p:cNvPr id="4" name="object 4"/>
            <p:cNvPicPr/>
            <p:nvPr/>
          </p:nvPicPr>
          <p:blipFill>
            <a:blip r:embed="rId3" cstate="print"/>
            <a:stretch>
              <a:fillRect/>
            </a:stretch>
          </p:blipFill>
          <p:spPr>
            <a:xfrm>
              <a:off x="12568428" y="4936235"/>
              <a:ext cx="5719572" cy="5350764"/>
            </a:xfrm>
            <a:prstGeom prst="rect">
              <a:avLst/>
            </a:prstGeom>
          </p:spPr>
        </p:pic>
        <p:pic>
          <p:nvPicPr>
            <p:cNvPr id="5" name="object 5"/>
            <p:cNvPicPr/>
            <p:nvPr/>
          </p:nvPicPr>
          <p:blipFill>
            <a:blip r:embed="rId4" cstate="print"/>
            <a:stretch>
              <a:fillRect/>
            </a:stretch>
          </p:blipFill>
          <p:spPr>
            <a:xfrm>
              <a:off x="14455140" y="6699503"/>
              <a:ext cx="3832859" cy="3587496"/>
            </a:xfrm>
            <a:prstGeom prst="rect">
              <a:avLst/>
            </a:prstGeom>
          </p:spPr>
        </p:pic>
      </p:grpSp>
      <p:pic>
        <p:nvPicPr>
          <p:cNvPr id="6" name="object 6"/>
          <p:cNvPicPr/>
          <p:nvPr/>
        </p:nvPicPr>
        <p:blipFill>
          <a:blip r:embed="rId5" cstate="print"/>
          <a:stretch>
            <a:fillRect/>
          </a:stretch>
        </p:blipFill>
        <p:spPr>
          <a:xfrm>
            <a:off x="8382" y="0"/>
            <a:ext cx="1937004" cy="2030730"/>
          </a:xfrm>
          <a:prstGeom prst="rect">
            <a:avLst/>
          </a:prstGeom>
        </p:spPr>
      </p:pic>
      <p:sp>
        <p:nvSpPr>
          <p:cNvPr id="7" name="object 7"/>
          <p:cNvSpPr txBox="1">
            <a:spLocks noGrp="1"/>
          </p:cNvSpPr>
          <p:nvPr>
            <p:ph type="title"/>
          </p:nvPr>
        </p:nvSpPr>
        <p:spPr>
          <a:xfrm>
            <a:off x="3295841" y="689229"/>
            <a:ext cx="2548890" cy="775533"/>
          </a:xfrm>
          <a:prstGeom prst="rect">
            <a:avLst/>
          </a:prstGeom>
        </p:spPr>
        <p:txBody>
          <a:bodyPr vert="horz" wrap="square" lIns="0" tIns="6033" rIns="0" bIns="0" rtlCol="0">
            <a:spAutoFit/>
          </a:bodyPr>
          <a:lstStyle/>
          <a:p>
            <a:pPr marL="6350">
              <a:spcBef>
                <a:spcPts val="48"/>
              </a:spcBef>
            </a:pPr>
            <a:r>
              <a:rPr spc="-50" dirty="0"/>
              <a:t>社團宗旨</a:t>
            </a:r>
          </a:p>
        </p:txBody>
      </p:sp>
      <p:sp>
        <p:nvSpPr>
          <p:cNvPr id="8" name="object 8"/>
          <p:cNvSpPr txBox="1"/>
          <p:nvPr/>
        </p:nvSpPr>
        <p:spPr>
          <a:xfrm>
            <a:off x="188214" y="1955292"/>
            <a:ext cx="1571943" cy="1129412"/>
          </a:xfrm>
          <a:prstGeom prst="rect">
            <a:avLst/>
          </a:prstGeom>
          <a:ln w="12192">
            <a:solidFill>
              <a:srgbClr val="000000"/>
            </a:solidFill>
          </a:ln>
        </p:spPr>
        <p:txBody>
          <a:bodyPr vert="horz" wrap="square" lIns="0" tIns="0" rIns="0" bIns="0" rtlCol="0">
            <a:spAutoFit/>
          </a:bodyPr>
          <a:lstStyle/>
          <a:p>
            <a:pPr marL="121285" marR="0" lvl="0" indent="0" algn="l" defTabSz="457200" rtl="0" eaLnBrk="1" fontAlgn="auto" latinLnBrk="0" hangingPunct="1">
              <a:lnSpc>
                <a:spcPts val="3575"/>
              </a:lnSpc>
              <a:spcBef>
                <a:spcPts val="0"/>
              </a:spcBef>
              <a:spcAft>
                <a:spcPts val="0"/>
              </a:spcAft>
              <a:buClrTx/>
              <a:buSzTx/>
              <a:buFont typeface="Arial"/>
              <a:buNone/>
              <a:tabLst/>
              <a:defRPr/>
            </a:pPr>
            <a:r>
              <a:rPr kumimoji="0" sz="3000" b="0" i="0" u="none" strike="noStrike" kern="0" cap="none" spc="-13" normalizeH="0" baseline="0" noProof="0" dirty="0">
                <a:ln>
                  <a:noFill/>
                </a:ln>
                <a:solidFill>
                  <a:sysClr val="windowText" lastClr="000000"/>
                </a:solidFill>
                <a:effectLst/>
                <a:uLnTx/>
                <a:uFillTx/>
                <a:latin typeface="PMingLiU"/>
                <a:cs typeface="PMingLiU"/>
                <a:sym typeface="Arial"/>
              </a:rPr>
              <a:t>01</a:t>
            </a:r>
            <a:endParaRPr kumimoji="0" sz="3000" b="0" i="0" u="none" strike="noStrike" kern="0" cap="none" spc="0" normalizeH="0" baseline="0" noProof="0">
              <a:ln>
                <a:noFill/>
              </a:ln>
              <a:solidFill>
                <a:sysClr val="windowText" lastClr="000000"/>
              </a:solidFill>
              <a:effectLst/>
              <a:uLnTx/>
              <a:uFillTx/>
              <a:latin typeface="PMingLiU"/>
              <a:cs typeface="PMingLiU"/>
              <a:sym typeface="Arial"/>
            </a:endParaRPr>
          </a:p>
          <a:p>
            <a:pPr marL="357505" marR="102235" lvl="0" indent="-222567" algn="l" defTabSz="457200" rtl="0" eaLnBrk="1" fontAlgn="auto" latinLnBrk="0" hangingPunct="1">
              <a:lnSpc>
                <a:spcPts val="2730"/>
              </a:lnSpc>
              <a:spcBef>
                <a:spcPts val="130"/>
              </a:spcBef>
              <a:spcAft>
                <a:spcPts val="0"/>
              </a:spcAft>
              <a:buClrTx/>
              <a:buSzTx/>
              <a:buFont typeface="Arial"/>
              <a:buNone/>
              <a:tabLst/>
              <a:defRPr/>
            </a:pPr>
            <a:r>
              <a:rPr kumimoji="0" sz="1750" b="0" i="0" u="none" strike="noStrike" kern="0" cap="none" spc="-13" normalizeH="0" baseline="0" noProof="0" dirty="0">
                <a:ln>
                  <a:noFill/>
                </a:ln>
                <a:solidFill>
                  <a:sysClr val="windowText" lastClr="000000"/>
                </a:solidFill>
                <a:effectLst/>
                <a:uLnTx/>
                <a:uFillTx/>
                <a:latin typeface="MS PGothic"/>
                <a:cs typeface="MS PGothic"/>
                <a:sym typeface="Arial"/>
              </a:rPr>
              <a:t>提升住宿生的生活品質</a:t>
            </a:r>
            <a:endParaRPr kumimoji="0" sz="1750" b="0" i="0" u="none" strike="noStrike" kern="0" cap="none" spc="0" normalizeH="0" baseline="0" noProof="0">
              <a:ln>
                <a:noFill/>
              </a:ln>
              <a:solidFill>
                <a:sysClr val="windowText" lastClr="000000"/>
              </a:solidFill>
              <a:effectLst/>
              <a:uLnTx/>
              <a:uFillTx/>
              <a:latin typeface="MS PGothic"/>
              <a:cs typeface="MS PGothic"/>
              <a:sym typeface="Arial"/>
            </a:endParaRPr>
          </a:p>
        </p:txBody>
      </p:sp>
      <p:sp>
        <p:nvSpPr>
          <p:cNvPr id="9" name="object 9"/>
          <p:cNvSpPr txBox="1"/>
          <p:nvPr/>
        </p:nvSpPr>
        <p:spPr>
          <a:xfrm>
            <a:off x="1970532" y="1955292"/>
            <a:ext cx="1572578" cy="1161472"/>
          </a:xfrm>
          <a:prstGeom prst="rect">
            <a:avLst/>
          </a:prstGeom>
          <a:ln w="12192">
            <a:solidFill>
              <a:srgbClr val="000000"/>
            </a:solidFill>
          </a:ln>
        </p:spPr>
        <p:txBody>
          <a:bodyPr vert="horz" wrap="square" lIns="0" tIns="0" rIns="0" bIns="0" rtlCol="0">
            <a:spAutoFit/>
          </a:bodyPr>
          <a:lstStyle/>
          <a:p>
            <a:pPr marL="128588" marR="0" lvl="0" indent="0" algn="l" defTabSz="457200" rtl="0" eaLnBrk="1" fontAlgn="auto" latinLnBrk="0" hangingPunct="1">
              <a:lnSpc>
                <a:spcPts val="3575"/>
              </a:lnSpc>
              <a:spcBef>
                <a:spcPts val="0"/>
              </a:spcBef>
              <a:spcAft>
                <a:spcPts val="0"/>
              </a:spcAft>
              <a:buClrTx/>
              <a:buSzTx/>
              <a:buFont typeface="Arial"/>
              <a:buNone/>
              <a:tabLst/>
              <a:defRPr/>
            </a:pPr>
            <a:r>
              <a:rPr kumimoji="0" sz="3000" b="0" i="0" u="none" strike="noStrike" kern="0" cap="none" spc="-13" normalizeH="0" baseline="0" noProof="0" dirty="0">
                <a:ln>
                  <a:noFill/>
                </a:ln>
                <a:solidFill>
                  <a:sysClr val="windowText" lastClr="000000"/>
                </a:solidFill>
                <a:effectLst/>
                <a:uLnTx/>
                <a:uFillTx/>
                <a:latin typeface="PMingLiU"/>
                <a:cs typeface="PMingLiU"/>
                <a:sym typeface="Arial"/>
              </a:rPr>
              <a:t>02</a:t>
            </a:r>
            <a:endParaRPr kumimoji="0" sz="3000" b="0" i="0" u="none" strike="noStrike" kern="0" cap="none" spc="0" normalizeH="0" baseline="0" noProof="0">
              <a:ln>
                <a:noFill/>
              </a:ln>
              <a:solidFill>
                <a:sysClr val="windowText" lastClr="000000"/>
              </a:solidFill>
              <a:effectLst/>
              <a:uLnTx/>
              <a:uFillTx/>
              <a:latin typeface="PMingLiU"/>
              <a:cs typeface="PMingLiU"/>
              <a:sym typeface="Arial"/>
            </a:endParaRPr>
          </a:p>
          <a:p>
            <a:pPr marL="287973" marR="171768" lvl="0" indent="110490" algn="l" defTabSz="457200" rtl="0" eaLnBrk="1" fontAlgn="auto" latinLnBrk="0" hangingPunct="1">
              <a:lnSpc>
                <a:spcPts val="2880"/>
              </a:lnSpc>
              <a:spcBef>
                <a:spcPts val="10"/>
              </a:spcBef>
              <a:spcAft>
                <a:spcPts val="0"/>
              </a:spcAft>
              <a:buClrTx/>
              <a:buSzTx/>
              <a:buFont typeface="Arial"/>
              <a:buNone/>
              <a:tabLst/>
              <a:defRPr/>
            </a:pPr>
            <a:r>
              <a:rPr kumimoji="0" sz="1750" b="0" i="0" u="none" strike="noStrike" kern="0" cap="none" spc="-13" normalizeH="0" baseline="0" noProof="0" dirty="0">
                <a:ln>
                  <a:noFill/>
                </a:ln>
                <a:solidFill>
                  <a:sysClr val="windowText" lastClr="000000"/>
                </a:solidFill>
                <a:effectLst/>
                <a:uLnTx/>
                <a:uFillTx/>
                <a:latin typeface="MS PGothic"/>
                <a:cs typeface="MS PGothic"/>
                <a:sym typeface="Arial"/>
              </a:rPr>
              <a:t>保障學生住宿之安全</a:t>
            </a:r>
            <a:endParaRPr kumimoji="0" sz="1750" b="0" i="0" u="none" strike="noStrike" kern="0" cap="none" spc="0" normalizeH="0" baseline="0" noProof="0">
              <a:ln>
                <a:noFill/>
              </a:ln>
              <a:solidFill>
                <a:sysClr val="windowText" lastClr="000000"/>
              </a:solidFill>
              <a:effectLst/>
              <a:uLnTx/>
              <a:uFillTx/>
              <a:latin typeface="MS PGothic"/>
              <a:cs typeface="MS PGothic"/>
              <a:sym typeface="Arial"/>
            </a:endParaRPr>
          </a:p>
        </p:txBody>
      </p:sp>
      <p:sp>
        <p:nvSpPr>
          <p:cNvPr id="10" name="object 10"/>
          <p:cNvSpPr txBox="1"/>
          <p:nvPr/>
        </p:nvSpPr>
        <p:spPr>
          <a:xfrm>
            <a:off x="3788664" y="1955292"/>
            <a:ext cx="1572578" cy="1206356"/>
          </a:xfrm>
          <a:prstGeom prst="rect">
            <a:avLst/>
          </a:prstGeom>
          <a:ln w="12192">
            <a:solidFill>
              <a:srgbClr val="000000"/>
            </a:solidFill>
          </a:ln>
        </p:spPr>
        <p:txBody>
          <a:bodyPr vert="horz" wrap="square" lIns="0" tIns="0" rIns="0" bIns="0" rtlCol="0">
            <a:spAutoFit/>
          </a:bodyPr>
          <a:lstStyle/>
          <a:p>
            <a:pPr marL="113348" marR="0" lvl="0" indent="0" algn="l" defTabSz="457200" rtl="0" eaLnBrk="1" fontAlgn="auto" latinLnBrk="0" hangingPunct="1">
              <a:lnSpc>
                <a:spcPts val="3463"/>
              </a:lnSpc>
              <a:spcBef>
                <a:spcPts val="0"/>
              </a:spcBef>
              <a:spcAft>
                <a:spcPts val="0"/>
              </a:spcAft>
              <a:buClrTx/>
              <a:buSzTx/>
              <a:buFont typeface="Arial"/>
              <a:buNone/>
              <a:tabLst/>
              <a:defRPr/>
            </a:pPr>
            <a:r>
              <a:rPr kumimoji="0" sz="3000" b="0" i="0" u="none" strike="noStrike" kern="0" cap="none" spc="-13" normalizeH="0" baseline="0" noProof="0" dirty="0">
                <a:ln>
                  <a:noFill/>
                </a:ln>
                <a:solidFill>
                  <a:sysClr val="windowText" lastClr="000000"/>
                </a:solidFill>
                <a:effectLst/>
                <a:uLnTx/>
                <a:uFillTx/>
                <a:latin typeface="PMingLiU"/>
                <a:cs typeface="PMingLiU"/>
                <a:sym typeface="Arial"/>
              </a:rPr>
              <a:t>03</a:t>
            </a:r>
            <a:endParaRPr kumimoji="0" sz="3000" b="0" i="0" u="none" strike="noStrike" kern="0" cap="none" spc="0" normalizeH="0" baseline="0" noProof="0">
              <a:ln>
                <a:noFill/>
              </a:ln>
              <a:solidFill>
                <a:sysClr val="windowText" lastClr="000000"/>
              </a:solidFill>
              <a:effectLst/>
              <a:uLnTx/>
              <a:uFillTx/>
              <a:latin typeface="PMingLiU"/>
              <a:cs typeface="PMingLiU"/>
              <a:sym typeface="Arial"/>
            </a:endParaRPr>
          </a:p>
          <a:p>
            <a:pPr marL="338773" marR="342265" lvl="0" indent="0" algn="l" defTabSz="457200" rtl="0" eaLnBrk="1" fontAlgn="auto" latinLnBrk="0" hangingPunct="1">
              <a:lnSpc>
                <a:spcPts val="3130"/>
              </a:lnSpc>
              <a:spcBef>
                <a:spcPts val="65"/>
              </a:spcBef>
              <a:spcAft>
                <a:spcPts val="0"/>
              </a:spcAft>
              <a:buClrTx/>
              <a:buSzTx/>
              <a:buFont typeface="Arial"/>
              <a:buNone/>
              <a:tabLst/>
              <a:defRPr/>
            </a:pPr>
            <a:r>
              <a:rPr kumimoji="0" sz="1750" b="0" i="0" u="none" strike="noStrike" kern="0" cap="none" spc="-13" normalizeH="0" baseline="0" noProof="0" dirty="0">
                <a:ln>
                  <a:noFill/>
                </a:ln>
                <a:solidFill>
                  <a:sysClr val="windowText" lastClr="000000"/>
                </a:solidFill>
                <a:effectLst/>
                <a:uLnTx/>
                <a:uFillTx/>
                <a:latin typeface="MS PGothic"/>
                <a:cs typeface="MS PGothic"/>
                <a:sym typeface="Arial"/>
              </a:rPr>
              <a:t>實施宿舍</a:t>
            </a:r>
            <a:r>
              <a:rPr kumimoji="0" sz="1750" b="0" i="0" u="none" strike="noStrike" kern="0" cap="none" spc="-15" normalizeH="0" baseline="0" noProof="0" dirty="0">
                <a:ln>
                  <a:noFill/>
                </a:ln>
                <a:solidFill>
                  <a:sysClr val="windowText" lastClr="000000"/>
                </a:solidFill>
                <a:effectLst/>
                <a:uLnTx/>
                <a:uFillTx/>
                <a:latin typeface="MS PGothic"/>
                <a:cs typeface="MS PGothic"/>
                <a:sym typeface="Arial"/>
              </a:rPr>
              <a:t>生活自治</a:t>
            </a:r>
            <a:endParaRPr kumimoji="0" sz="1750" b="0" i="0" u="none" strike="noStrike" kern="0" cap="none" spc="0" normalizeH="0" baseline="0" noProof="0">
              <a:ln>
                <a:noFill/>
              </a:ln>
              <a:solidFill>
                <a:sysClr val="windowText" lastClr="000000"/>
              </a:solidFill>
              <a:effectLst/>
              <a:uLnTx/>
              <a:uFillTx/>
              <a:latin typeface="MS PGothic"/>
              <a:cs typeface="MS PGothic"/>
              <a:sym typeface="Arial"/>
            </a:endParaRPr>
          </a:p>
        </p:txBody>
      </p:sp>
      <p:sp>
        <p:nvSpPr>
          <p:cNvPr id="11" name="object 11"/>
          <p:cNvSpPr txBox="1"/>
          <p:nvPr/>
        </p:nvSpPr>
        <p:spPr>
          <a:xfrm>
            <a:off x="5607558" y="1955292"/>
            <a:ext cx="1571943" cy="1219180"/>
          </a:xfrm>
          <a:prstGeom prst="rect">
            <a:avLst/>
          </a:prstGeom>
          <a:ln w="12192">
            <a:solidFill>
              <a:srgbClr val="000000"/>
            </a:solidFill>
          </a:ln>
        </p:spPr>
        <p:txBody>
          <a:bodyPr vert="horz" wrap="square" lIns="0" tIns="0" rIns="0" bIns="0" rtlCol="0">
            <a:spAutoFit/>
          </a:bodyPr>
          <a:lstStyle/>
          <a:p>
            <a:pPr marL="112713" marR="0" lvl="0" indent="0" algn="l" defTabSz="457200" rtl="0" eaLnBrk="1" fontAlgn="auto" latinLnBrk="0" hangingPunct="1">
              <a:lnSpc>
                <a:spcPts val="3575"/>
              </a:lnSpc>
              <a:spcBef>
                <a:spcPts val="0"/>
              </a:spcBef>
              <a:spcAft>
                <a:spcPts val="0"/>
              </a:spcAft>
              <a:buClrTx/>
              <a:buSzTx/>
              <a:buFont typeface="Arial"/>
              <a:buNone/>
              <a:tabLst/>
              <a:defRPr/>
            </a:pPr>
            <a:r>
              <a:rPr kumimoji="0" sz="3000" b="0" i="0" u="none" strike="noStrike" kern="0" cap="none" spc="-13" normalizeH="0" baseline="0" noProof="0" dirty="0">
                <a:ln>
                  <a:noFill/>
                </a:ln>
                <a:solidFill>
                  <a:sysClr val="windowText" lastClr="000000"/>
                </a:solidFill>
                <a:effectLst/>
                <a:uLnTx/>
                <a:uFillTx/>
                <a:latin typeface="PMingLiU"/>
                <a:cs typeface="PMingLiU"/>
                <a:sym typeface="Arial"/>
              </a:rPr>
              <a:t>04</a:t>
            </a:r>
            <a:endParaRPr kumimoji="0" sz="3000" b="0" i="0" u="none" strike="noStrike" kern="0" cap="none" spc="0" normalizeH="0" baseline="0" noProof="0">
              <a:ln>
                <a:noFill/>
              </a:ln>
              <a:solidFill>
                <a:sysClr val="windowText" lastClr="000000"/>
              </a:solidFill>
              <a:effectLst/>
              <a:uLnTx/>
              <a:uFillTx/>
              <a:latin typeface="PMingLiU"/>
              <a:cs typeface="PMingLiU"/>
              <a:sym typeface="Arial"/>
            </a:endParaRPr>
          </a:p>
          <a:p>
            <a:pPr marL="579120" marR="211455" lvl="0" indent="-332423" algn="l" defTabSz="457200" rtl="0" eaLnBrk="1" fontAlgn="auto" latinLnBrk="0" hangingPunct="1">
              <a:lnSpc>
                <a:spcPts val="3130"/>
              </a:lnSpc>
              <a:spcBef>
                <a:spcPts val="63"/>
              </a:spcBef>
              <a:spcAft>
                <a:spcPts val="0"/>
              </a:spcAft>
              <a:buClrTx/>
              <a:buSzTx/>
              <a:buFont typeface="Arial"/>
              <a:buNone/>
              <a:tabLst/>
              <a:defRPr/>
            </a:pPr>
            <a:r>
              <a:rPr kumimoji="0" sz="1750" b="0" i="0" u="none" strike="noStrike" kern="0" cap="none" spc="-10" normalizeH="0" baseline="0" noProof="0" dirty="0">
                <a:ln>
                  <a:noFill/>
                </a:ln>
                <a:solidFill>
                  <a:sysClr val="windowText" lastClr="000000"/>
                </a:solidFill>
                <a:effectLst/>
                <a:uLnTx/>
                <a:uFillTx/>
                <a:latin typeface="MS PGothic"/>
                <a:cs typeface="MS PGothic"/>
                <a:sym typeface="Arial"/>
              </a:rPr>
              <a:t>爭取住宿生</a:t>
            </a:r>
            <a:r>
              <a:rPr kumimoji="0" sz="1750" b="0" i="0" u="none" strike="noStrike" kern="0" cap="none" spc="-18" normalizeH="0" baseline="0" noProof="0" dirty="0">
                <a:ln>
                  <a:noFill/>
                </a:ln>
                <a:solidFill>
                  <a:sysClr val="windowText" lastClr="000000"/>
                </a:solidFill>
                <a:effectLst/>
                <a:uLnTx/>
                <a:uFillTx/>
                <a:latin typeface="MS PGothic"/>
                <a:cs typeface="MS PGothic"/>
                <a:sym typeface="Arial"/>
              </a:rPr>
              <a:t>福利</a:t>
            </a:r>
            <a:endParaRPr kumimoji="0" sz="1750" b="0" i="0" u="none" strike="noStrike" kern="0" cap="none" spc="0" normalizeH="0" baseline="0" noProof="0">
              <a:ln>
                <a:noFill/>
              </a:ln>
              <a:solidFill>
                <a:sysClr val="windowText" lastClr="000000"/>
              </a:solidFill>
              <a:effectLst/>
              <a:uLnTx/>
              <a:uFillTx/>
              <a:latin typeface="MS PGothic"/>
              <a:cs typeface="MS PGothic"/>
              <a:sym typeface="Arial"/>
            </a:endParaRPr>
          </a:p>
        </p:txBody>
      </p:sp>
      <p:sp>
        <p:nvSpPr>
          <p:cNvPr id="12" name="object 12"/>
          <p:cNvSpPr txBox="1"/>
          <p:nvPr/>
        </p:nvSpPr>
        <p:spPr>
          <a:xfrm>
            <a:off x="7434834" y="1955292"/>
            <a:ext cx="1572578" cy="1161793"/>
          </a:xfrm>
          <a:prstGeom prst="rect">
            <a:avLst/>
          </a:prstGeom>
          <a:ln w="12192">
            <a:solidFill>
              <a:srgbClr val="000000"/>
            </a:solidFill>
          </a:ln>
        </p:spPr>
        <p:txBody>
          <a:bodyPr vert="horz" wrap="square" lIns="0" tIns="0" rIns="0" bIns="0" rtlCol="0">
            <a:spAutoFit/>
          </a:bodyPr>
          <a:lstStyle/>
          <a:p>
            <a:pPr marL="103823" marR="0" lvl="0" indent="0" algn="l" defTabSz="457200" rtl="0" eaLnBrk="1" fontAlgn="auto" latinLnBrk="0" hangingPunct="1">
              <a:lnSpc>
                <a:spcPts val="3567"/>
              </a:lnSpc>
              <a:spcBef>
                <a:spcPts val="0"/>
              </a:spcBef>
              <a:spcAft>
                <a:spcPts val="0"/>
              </a:spcAft>
              <a:buClrTx/>
              <a:buSzTx/>
              <a:buFont typeface="Arial"/>
              <a:buNone/>
              <a:tabLst/>
              <a:defRPr/>
            </a:pPr>
            <a:r>
              <a:rPr kumimoji="0" sz="3000" b="0" i="0" u="none" strike="noStrike" kern="0" cap="none" spc="-13" normalizeH="0" baseline="0" noProof="0" dirty="0">
                <a:ln>
                  <a:noFill/>
                </a:ln>
                <a:solidFill>
                  <a:sysClr val="windowText" lastClr="000000"/>
                </a:solidFill>
                <a:effectLst/>
                <a:uLnTx/>
                <a:uFillTx/>
                <a:latin typeface="PMingLiU"/>
                <a:cs typeface="PMingLiU"/>
                <a:sym typeface="Arial"/>
              </a:rPr>
              <a:t>05</a:t>
            </a:r>
            <a:endParaRPr kumimoji="0" sz="3000" b="0" i="0" u="none" strike="noStrike" kern="0" cap="none" spc="0" normalizeH="0" baseline="0" noProof="0">
              <a:ln>
                <a:noFill/>
              </a:ln>
              <a:solidFill>
                <a:sysClr val="windowText" lastClr="000000"/>
              </a:solidFill>
              <a:effectLst/>
              <a:uLnTx/>
              <a:uFillTx/>
              <a:latin typeface="PMingLiU"/>
              <a:cs typeface="PMingLiU"/>
              <a:sym typeface="Arial"/>
            </a:endParaRPr>
          </a:p>
          <a:p>
            <a:pPr marL="548005" marR="133985" lvl="0" indent="-444500" algn="l" defTabSz="457200" rtl="0" eaLnBrk="1" fontAlgn="auto" latinLnBrk="0" hangingPunct="1">
              <a:lnSpc>
                <a:spcPct val="130100"/>
              </a:lnSpc>
              <a:spcBef>
                <a:spcPts val="288"/>
              </a:spcBef>
              <a:spcAft>
                <a:spcPts val="0"/>
              </a:spcAft>
              <a:buClrTx/>
              <a:buSzTx/>
              <a:buFont typeface="Arial"/>
              <a:buNone/>
              <a:tabLst/>
              <a:defRPr/>
            </a:pPr>
            <a:r>
              <a:rPr kumimoji="0" sz="1750" b="0" i="0" u="none" strike="noStrike" kern="0" cap="none" spc="-13" normalizeH="0" baseline="0" noProof="0" dirty="0">
                <a:ln>
                  <a:noFill/>
                </a:ln>
                <a:solidFill>
                  <a:sysClr val="windowText" lastClr="000000"/>
                </a:solidFill>
                <a:effectLst/>
                <a:uLnTx/>
                <a:uFillTx/>
                <a:latin typeface="MS PGothic"/>
                <a:cs typeface="MS PGothic"/>
                <a:sym typeface="Arial"/>
              </a:rPr>
              <a:t>協助學校管理</a:t>
            </a:r>
            <a:r>
              <a:rPr kumimoji="0" sz="1750" b="0" i="0" u="none" strike="noStrike" kern="0" cap="none" spc="-20" normalizeH="0" baseline="0" noProof="0" dirty="0">
                <a:ln>
                  <a:noFill/>
                </a:ln>
                <a:solidFill>
                  <a:sysClr val="windowText" lastClr="000000"/>
                </a:solidFill>
                <a:effectLst/>
                <a:uLnTx/>
                <a:uFillTx/>
                <a:latin typeface="MS PGothic"/>
                <a:cs typeface="MS PGothic"/>
                <a:sym typeface="Arial"/>
              </a:rPr>
              <a:t>宿舍</a:t>
            </a:r>
            <a:endParaRPr kumimoji="0" sz="1750" b="0" i="0" u="none" strike="noStrike" kern="0" cap="none" spc="0" normalizeH="0" baseline="0" noProof="0">
              <a:ln>
                <a:noFill/>
              </a:ln>
              <a:solidFill>
                <a:sysClr val="windowText" lastClr="000000"/>
              </a:solidFill>
              <a:effectLst/>
              <a:uLnTx/>
              <a:uFillTx/>
              <a:latin typeface="MS PGothic"/>
              <a:cs typeface="MS PGothic"/>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95841" y="597789"/>
            <a:ext cx="2548890" cy="775533"/>
          </a:xfrm>
          <a:prstGeom prst="rect">
            <a:avLst/>
          </a:prstGeom>
        </p:spPr>
        <p:txBody>
          <a:bodyPr vert="horz" wrap="square" lIns="0" tIns="6033" rIns="0" bIns="0" rtlCol="0">
            <a:spAutoFit/>
          </a:bodyPr>
          <a:lstStyle/>
          <a:p>
            <a:pPr marL="6350">
              <a:spcBef>
                <a:spcPts val="48"/>
              </a:spcBef>
            </a:pPr>
            <a:r>
              <a:rPr spc="-50" dirty="0"/>
              <a:t>社團資訊</a:t>
            </a:r>
          </a:p>
        </p:txBody>
      </p:sp>
      <p:sp>
        <p:nvSpPr>
          <p:cNvPr id="3" name="object 3"/>
          <p:cNvSpPr txBox="1"/>
          <p:nvPr/>
        </p:nvSpPr>
        <p:spPr>
          <a:xfrm>
            <a:off x="514731" y="1622679"/>
            <a:ext cx="3915410" cy="2685672"/>
          </a:xfrm>
          <a:prstGeom prst="rect">
            <a:avLst/>
          </a:prstGeom>
          <a:solidFill>
            <a:srgbClr val="FFFFFF">
              <a:alpha val="39999"/>
            </a:srgbClr>
          </a:solidFill>
          <a:ln w="38100">
            <a:solidFill>
              <a:srgbClr val="000000"/>
            </a:solidFill>
          </a:ln>
        </p:spPr>
        <p:txBody>
          <a:bodyPr vert="horz" wrap="square" lIns="0" tIns="183198" rIns="0" bIns="0" rtlCol="0">
            <a:spAutoFit/>
          </a:bodyPr>
          <a:lstStyle/>
          <a:p>
            <a:pPr marL="240348" marR="0" lvl="0" indent="0" algn="l" defTabSz="457200" rtl="0" eaLnBrk="1" fontAlgn="auto" latinLnBrk="0" hangingPunct="1">
              <a:lnSpc>
                <a:spcPct val="100000"/>
              </a:lnSpc>
              <a:spcBef>
                <a:spcPts val="1443"/>
              </a:spcBef>
              <a:spcAft>
                <a:spcPts val="0"/>
              </a:spcAft>
              <a:buClrTx/>
              <a:buSzTx/>
              <a:buFont typeface="Arial"/>
              <a:buNone/>
              <a:tabLst/>
              <a:defRPr/>
            </a:pPr>
            <a:r>
              <a:rPr kumimoji="0" sz="2000" b="0" i="0" u="none" strike="noStrike" kern="0" cap="none" spc="-23" normalizeH="0" baseline="0" noProof="0" dirty="0">
                <a:ln>
                  <a:noFill/>
                </a:ln>
                <a:solidFill>
                  <a:sysClr val="windowText" lastClr="000000"/>
                </a:solidFill>
                <a:effectLst/>
                <a:uLnTx/>
                <a:uFillTx/>
                <a:latin typeface="MS PGothic"/>
                <a:cs typeface="MS PGothic"/>
                <a:sym typeface="Arial"/>
              </a:rPr>
              <a:t>招生資訊</a:t>
            </a:r>
            <a:r>
              <a:rPr kumimoji="0" sz="2000" b="0" i="0" u="none" strike="noStrike" kern="0" cap="none" spc="-25" normalizeH="0" baseline="0" noProof="0" dirty="0">
                <a:ln>
                  <a:noFill/>
                </a:ln>
                <a:solidFill>
                  <a:sysClr val="windowText" lastClr="000000"/>
                </a:solidFill>
                <a:effectLst/>
                <a:uLnTx/>
                <a:uFillTx/>
                <a:latin typeface="PMingLiU"/>
                <a:cs typeface="PMingLiU"/>
                <a:sym typeface="Arial"/>
              </a:rPr>
              <a:t>:</a:t>
            </a:r>
            <a:endParaRPr kumimoji="0" sz="2000" b="0" i="0" u="none" strike="noStrike" kern="0" cap="none" spc="0" normalizeH="0" baseline="0" noProof="0">
              <a:ln>
                <a:noFill/>
              </a:ln>
              <a:solidFill>
                <a:sysClr val="windowText" lastClr="000000"/>
              </a:solidFill>
              <a:effectLst/>
              <a:uLnTx/>
              <a:uFillTx/>
              <a:latin typeface="PMingLiU"/>
              <a:cs typeface="PMingLiU"/>
              <a:sym typeface="Arial"/>
            </a:endParaRPr>
          </a:p>
          <a:p>
            <a:pPr marL="0" marR="0" lvl="0" indent="0" algn="l" defTabSz="457200" rtl="0" eaLnBrk="1" fontAlgn="auto" latinLnBrk="0" hangingPunct="1">
              <a:lnSpc>
                <a:spcPct val="100000"/>
              </a:lnSpc>
              <a:spcBef>
                <a:spcPts val="850"/>
              </a:spcBef>
              <a:spcAft>
                <a:spcPts val="0"/>
              </a:spcAft>
              <a:buClrTx/>
              <a:buSzTx/>
              <a:buFont typeface="Arial"/>
              <a:buNone/>
              <a:tabLst/>
              <a:defRPr/>
            </a:pPr>
            <a:endParaRPr kumimoji="0" sz="2000" b="0" i="0" u="none" strike="noStrike" kern="0" cap="none" spc="0" normalizeH="0" baseline="0" noProof="0">
              <a:ln>
                <a:noFill/>
              </a:ln>
              <a:solidFill>
                <a:sysClr val="windowText" lastClr="000000"/>
              </a:solidFill>
              <a:effectLst/>
              <a:uLnTx/>
              <a:uFillTx/>
              <a:latin typeface="PMingLiU"/>
              <a:cs typeface="PMingLiU"/>
              <a:sym typeface="Arial"/>
            </a:endParaRPr>
          </a:p>
          <a:p>
            <a:pPr marL="240348" marR="0" lvl="0" indent="0" algn="l" defTabSz="457200" rtl="0" eaLnBrk="1" fontAlgn="auto" latinLnBrk="0" hangingPunct="1">
              <a:lnSpc>
                <a:spcPct val="100000"/>
              </a:lnSpc>
              <a:spcBef>
                <a:spcPts val="0"/>
              </a:spcBef>
              <a:spcAft>
                <a:spcPts val="0"/>
              </a:spcAft>
              <a:buClrTx/>
              <a:buSzTx/>
              <a:buFont typeface="Arial"/>
              <a:buNone/>
              <a:tabLst/>
              <a:defRPr/>
            </a:pPr>
            <a:r>
              <a:rPr kumimoji="0" sz="2000" b="1" i="0" u="none" strike="noStrike" kern="0" cap="none" spc="-20" normalizeH="0" baseline="0" noProof="0" dirty="0">
                <a:ln>
                  <a:noFill/>
                </a:ln>
                <a:solidFill>
                  <a:sysClr val="windowText" lastClr="000000"/>
                </a:solidFill>
                <a:effectLst/>
                <a:uLnTx/>
                <a:uFillTx/>
                <a:latin typeface="PMingLiU"/>
                <a:cs typeface="PMingLiU"/>
                <a:sym typeface="Arial"/>
              </a:rPr>
              <a:t>9/18(</a:t>
            </a:r>
            <a:r>
              <a:rPr kumimoji="0" sz="2000" b="1" i="0" u="none" strike="noStrike" kern="0" cap="none" spc="-25" normalizeH="0" baseline="0" noProof="0" dirty="0">
                <a:ln>
                  <a:noFill/>
                </a:ln>
                <a:solidFill>
                  <a:sysClr val="windowText" lastClr="000000"/>
                </a:solidFill>
                <a:effectLst/>
                <a:uLnTx/>
                <a:uFillTx/>
                <a:latin typeface="MS PGothic"/>
                <a:cs typeface="MS PGothic"/>
                <a:sym typeface="Arial"/>
              </a:rPr>
              <a:t>四</a:t>
            </a:r>
            <a:r>
              <a:rPr kumimoji="0" sz="2000" b="1" i="0" u="none" strike="noStrike" kern="0" cap="none" spc="-20" normalizeH="0" baseline="0" noProof="0" dirty="0">
                <a:ln>
                  <a:noFill/>
                </a:ln>
                <a:solidFill>
                  <a:sysClr val="windowText" lastClr="000000"/>
                </a:solidFill>
                <a:effectLst/>
                <a:uLnTx/>
                <a:uFillTx/>
                <a:latin typeface="PMingLiU"/>
                <a:cs typeface="PMingLiU"/>
                <a:sym typeface="Arial"/>
              </a:rPr>
              <a:t>)~10/2(</a:t>
            </a:r>
            <a:r>
              <a:rPr kumimoji="0" sz="2000" b="1" i="0" u="none" strike="noStrike" kern="0" cap="none" spc="-25" normalizeH="0" baseline="0" noProof="0" dirty="0">
                <a:ln>
                  <a:noFill/>
                </a:ln>
                <a:solidFill>
                  <a:sysClr val="windowText" lastClr="000000"/>
                </a:solidFill>
                <a:effectLst/>
                <a:uLnTx/>
                <a:uFillTx/>
                <a:latin typeface="MS PGothic"/>
                <a:cs typeface="MS PGothic"/>
                <a:sym typeface="Arial"/>
              </a:rPr>
              <a:t>四</a:t>
            </a:r>
            <a:r>
              <a:rPr kumimoji="0" sz="2000" b="1" i="0" u="none" strike="noStrike" kern="0" cap="none" spc="-25" normalizeH="0" baseline="0" noProof="0" dirty="0">
                <a:ln>
                  <a:noFill/>
                </a:ln>
                <a:solidFill>
                  <a:sysClr val="windowText" lastClr="000000"/>
                </a:solidFill>
                <a:effectLst/>
                <a:uLnTx/>
                <a:uFillTx/>
                <a:latin typeface="PMingLiU"/>
                <a:cs typeface="PMingLiU"/>
                <a:sym typeface="Arial"/>
              </a:rPr>
              <a:t>)</a:t>
            </a:r>
            <a:endParaRPr kumimoji="0" sz="2000" b="0" i="0" u="none" strike="noStrike" kern="0" cap="none" spc="0" normalizeH="0" baseline="0" noProof="0">
              <a:ln>
                <a:noFill/>
              </a:ln>
              <a:solidFill>
                <a:sysClr val="windowText" lastClr="000000"/>
              </a:solidFill>
              <a:effectLst/>
              <a:uLnTx/>
              <a:uFillTx/>
              <a:latin typeface="PMingLiU"/>
              <a:cs typeface="PMingLiU"/>
              <a:sym typeface="Arial"/>
            </a:endParaRPr>
          </a:p>
          <a:p>
            <a:pPr marL="0" marR="0" lvl="0" indent="0" algn="l" defTabSz="457200" rtl="0" eaLnBrk="1" fontAlgn="auto" latinLnBrk="0" hangingPunct="1">
              <a:lnSpc>
                <a:spcPct val="100000"/>
              </a:lnSpc>
              <a:spcBef>
                <a:spcPts val="853"/>
              </a:spcBef>
              <a:spcAft>
                <a:spcPts val="0"/>
              </a:spcAft>
              <a:buClrTx/>
              <a:buSzTx/>
              <a:buFont typeface="Arial"/>
              <a:buNone/>
              <a:tabLst/>
              <a:defRPr/>
            </a:pPr>
            <a:endParaRPr kumimoji="0" sz="2000" b="0" i="0" u="none" strike="noStrike" kern="0" cap="none" spc="0" normalizeH="0" baseline="0" noProof="0">
              <a:ln>
                <a:noFill/>
              </a:ln>
              <a:solidFill>
                <a:sysClr val="windowText" lastClr="000000"/>
              </a:solidFill>
              <a:effectLst/>
              <a:uLnTx/>
              <a:uFillTx/>
              <a:latin typeface="PMingLiU"/>
              <a:cs typeface="PMingLiU"/>
              <a:sym typeface="Arial"/>
            </a:endParaRPr>
          </a:p>
          <a:p>
            <a:pPr marL="240348" marR="0" lvl="0" indent="0" algn="l" defTabSz="457200" rtl="0" eaLnBrk="1" fontAlgn="auto" latinLnBrk="0" hangingPunct="1">
              <a:lnSpc>
                <a:spcPct val="100000"/>
              </a:lnSpc>
              <a:spcBef>
                <a:spcPts val="0"/>
              </a:spcBef>
              <a:spcAft>
                <a:spcPts val="0"/>
              </a:spcAft>
              <a:buClrTx/>
              <a:buSzTx/>
              <a:buFont typeface="Arial"/>
              <a:buNone/>
              <a:tabLst/>
              <a:defRPr/>
            </a:pPr>
            <a:r>
              <a:rPr kumimoji="0" sz="2000" b="0" i="0" u="none" strike="noStrike" kern="0" cap="none" spc="-23" normalizeH="0" baseline="0" noProof="0" dirty="0">
                <a:ln>
                  <a:noFill/>
                </a:ln>
                <a:solidFill>
                  <a:sysClr val="windowText" lastClr="000000"/>
                </a:solidFill>
                <a:effectLst/>
                <a:uLnTx/>
                <a:uFillTx/>
                <a:latin typeface="MS PGothic"/>
                <a:cs typeface="MS PGothic"/>
                <a:sym typeface="Arial"/>
              </a:rPr>
              <a:t>面試時間</a:t>
            </a:r>
            <a:r>
              <a:rPr kumimoji="0" sz="2000" b="0" i="0" u="none" strike="noStrike" kern="0" cap="none" spc="-10" normalizeH="0" baseline="0" noProof="0" dirty="0">
                <a:ln>
                  <a:noFill/>
                </a:ln>
                <a:solidFill>
                  <a:sysClr val="windowText" lastClr="000000"/>
                </a:solidFill>
                <a:effectLst/>
                <a:uLnTx/>
                <a:uFillTx/>
                <a:latin typeface="PMingLiU"/>
                <a:cs typeface="PMingLiU"/>
                <a:sym typeface="Arial"/>
              </a:rPr>
              <a:t>: </a:t>
            </a:r>
            <a:r>
              <a:rPr kumimoji="0" sz="2000" b="0" i="0" u="none" strike="noStrike" kern="0" cap="none" spc="-5" normalizeH="0" baseline="0" noProof="0" dirty="0">
                <a:ln>
                  <a:noFill/>
                </a:ln>
                <a:solidFill>
                  <a:sysClr val="windowText" lastClr="000000"/>
                </a:solidFill>
                <a:effectLst/>
                <a:uLnTx/>
                <a:uFillTx/>
                <a:latin typeface="PMingLiU"/>
                <a:cs typeface="PMingLiU"/>
                <a:sym typeface="Arial"/>
              </a:rPr>
              <a:t>19:00~21:00</a:t>
            </a:r>
            <a:endParaRPr kumimoji="0" sz="2000" b="0" i="0" u="none" strike="noStrike" kern="0" cap="none" spc="0" normalizeH="0" baseline="0" noProof="0">
              <a:ln>
                <a:noFill/>
              </a:ln>
              <a:solidFill>
                <a:sysClr val="windowText" lastClr="000000"/>
              </a:solidFill>
              <a:effectLst/>
              <a:uLnTx/>
              <a:uFillTx/>
              <a:latin typeface="PMingLiU"/>
              <a:cs typeface="PMingLiU"/>
              <a:sym typeface="Arial"/>
            </a:endParaRPr>
          </a:p>
          <a:p>
            <a:pPr marL="0" marR="0" lvl="0" indent="0" algn="l" defTabSz="457200" rtl="0" eaLnBrk="1" fontAlgn="auto" latinLnBrk="0" hangingPunct="1">
              <a:lnSpc>
                <a:spcPct val="100000"/>
              </a:lnSpc>
              <a:spcBef>
                <a:spcPts val="850"/>
              </a:spcBef>
              <a:spcAft>
                <a:spcPts val="0"/>
              </a:spcAft>
              <a:buClrTx/>
              <a:buSzTx/>
              <a:buFont typeface="Arial"/>
              <a:buNone/>
              <a:tabLst/>
              <a:defRPr/>
            </a:pPr>
            <a:endParaRPr kumimoji="0" sz="2000" b="0" i="0" u="none" strike="noStrike" kern="0" cap="none" spc="0" normalizeH="0" baseline="0" noProof="0">
              <a:ln>
                <a:noFill/>
              </a:ln>
              <a:solidFill>
                <a:sysClr val="windowText" lastClr="000000"/>
              </a:solidFill>
              <a:effectLst/>
              <a:uLnTx/>
              <a:uFillTx/>
              <a:latin typeface="PMingLiU"/>
              <a:cs typeface="PMingLiU"/>
              <a:sym typeface="Arial"/>
            </a:endParaRPr>
          </a:p>
          <a:p>
            <a:pPr marL="240348" marR="0" lvl="0" indent="0" algn="l" defTabSz="457200" rtl="0" eaLnBrk="1" fontAlgn="auto" latinLnBrk="0" hangingPunct="1">
              <a:lnSpc>
                <a:spcPct val="100000"/>
              </a:lnSpc>
              <a:spcBef>
                <a:spcPts val="0"/>
              </a:spcBef>
              <a:spcAft>
                <a:spcPts val="0"/>
              </a:spcAft>
              <a:buClrTx/>
              <a:buSzTx/>
              <a:buFont typeface="Arial"/>
              <a:buNone/>
              <a:tabLst/>
              <a:defRPr/>
            </a:pPr>
            <a:r>
              <a:rPr kumimoji="0" sz="2000" b="0" i="0" u="none" strike="noStrike" kern="0" cap="none" spc="-23" normalizeH="0" baseline="0" noProof="0" dirty="0">
                <a:ln>
                  <a:noFill/>
                </a:ln>
                <a:solidFill>
                  <a:sysClr val="windowText" lastClr="000000"/>
                </a:solidFill>
                <a:effectLst/>
                <a:uLnTx/>
                <a:uFillTx/>
                <a:latin typeface="MS PGothic"/>
                <a:cs typeface="MS PGothic"/>
                <a:sym typeface="Arial"/>
              </a:rPr>
              <a:t>面試地點</a:t>
            </a:r>
            <a:r>
              <a:rPr kumimoji="0" sz="2000" b="0" i="0" u="none" strike="noStrike" kern="0" cap="none" spc="-5" normalizeH="0" baseline="0" noProof="0" dirty="0">
                <a:ln>
                  <a:noFill/>
                </a:ln>
                <a:solidFill>
                  <a:sysClr val="windowText" lastClr="000000"/>
                </a:solidFill>
                <a:effectLst/>
                <a:uLnTx/>
                <a:uFillTx/>
                <a:latin typeface="PMingLiU"/>
                <a:cs typeface="PMingLiU"/>
                <a:sym typeface="Arial"/>
              </a:rPr>
              <a:t>:</a:t>
            </a:r>
            <a:r>
              <a:rPr kumimoji="0" sz="2000" b="0" i="0" u="none" strike="noStrike" kern="0" cap="none" spc="-28" normalizeH="0" baseline="0" noProof="0" dirty="0">
                <a:ln>
                  <a:noFill/>
                </a:ln>
                <a:solidFill>
                  <a:sysClr val="windowText" lastClr="000000"/>
                </a:solidFill>
                <a:effectLst/>
                <a:uLnTx/>
                <a:uFillTx/>
                <a:latin typeface="MS PGothic"/>
                <a:cs typeface="MS PGothic"/>
                <a:sym typeface="Arial"/>
              </a:rPr>
              <a:t>三館二樓交誼廳</a:t>
            </a:r>
            <a:endParaRPr kumimoji="0" sz="2000" b="0" i="0" u="none" strike="noStrike" kern="0" cap="none" spc="0" normalizeH="0" baseline="0" noProof="0">
              <a:ln>
                <a:noFill/>
              </a:ln>
              <a:solidFill>
                <a:sysClr val="windowText" lastClr="000000"/>
              </a:solidFill>
              <a:effectLst/>
              <a:uLnTx/>
              <a:uFillTx/>
              <a:latin typeface="MS PGothic"/>
              <a:cs typeface="MS PGothic"/>
              <a:sym typeface="Arial"/>
            </a:endParaRPr>
          </a:p>
        </p:txBody>
      </p:sp>
      <p:sp>
        <p:nvSpPr>
          <p:cNvPr id="4" name="object 4"/>
          <p:cNvSpPr txBox="1"/>
          <p:nvPr/>
        </p:nvSpPr>
        <p:spPr>
          <a:xfrm>
            <a:off x="4839081" y="1622679"/>
            <a:ext cx="3915410" cy="1300677"/>
          </a:xfrm>
          <a:prstGeom prst="rect">
            <a:avLst/>
          </a:prstGeom>
          <a:solidFill>
            <a:srgbClr val="FFFFFF">
              <a:alpha val="39999"/>
            </a:srgbClr>
          </a:solidFill>
          <a:ln w="38100">
            <a:solidFill>
              <a:srgbClr val="000000"/>
            </a:solidFill>
          </a:ln>
        </p:spPr>
        <p:txBody>
          <a:bodyPr vert="horz" wrap="square" lIns="0" tIns="183198" rIns="0" bIns="0" rtlCol="0">
            <a:spAutoFit/>
          </a:bodyPr>
          <a:lstStyle/>
          <a:p>
            <a:pPr marL="240665" marR="0" lvl="0" indent="0" algn="l" defTabSz="457200" rtl="0" eaLnBrk="1" fontAlgn="auto" latinLnBrk="0" hangingPunct="1">
              <a:lnSpc>
                <a:spcPct val="100000"/>
              </a:lnSpc>
              <a:spcBef>
                <a:spcPts val="1443"/>
              </a:spcBef>
              <a:spcAft>
                <a:spcPts val="0"/>
              </a:spcAft>
              <a:buClrTx/>
              <a:buSzTx/>
              <a:buFont typeface="Arial"/>
              <a:buNone/>
              <a:tabLst/>
              <a:defRPr/>
            </a:pPr>
            <a:r>
              <a:rPr kumimoji="0" sz="2000" b="0" i="0" u="none" strike="noStrike" kern="0" cap="none" spc="-23" normalizeH="0" baseline="0" noProof="0" dirty="0">
                <a:ln>
                  <a:noFill/>
                </a:ln>
                <a:solidFill>
                  <a:sysClr val="windowText" lastClr="000000"/>
                </a:solidFill>
                <a:effectLst/>
                <a:uLnTx/>
                <a:uFillTx/>
                <a:latin typeface="MS PGothic"/>
                <a:cs typeface="MS PGothic"/>
                <a:sym typeface="Arial"/>
              </a:rPr>
              <a:t>會費</a:t>
            </a:r>
            <a:r>
              <a:rPr kumimoji="0" sz="2000" b="0" i="0" u="none" strike="noStrike" kern="0" cap="none" spc="-15" normalizeH="0" baseline="0" noProof="0" dirty="0">
                <a:ln>
                  <a:noFill/>
                </a:ln>
                <a:solidFill>
                  <a:sysClr val="windowText" lastClr="000000"/>
                </a:solidFill>
                <a:effectLst/>
                <a:uLnTx/>
                <a:uFillTx/>
                <a:latin typeface="PMingLiU"/>
                <a:cs typeface="PMingLiU"/>
                <a:sym typeface="Arial"/>
              </a:rPr>
              <a:t>: </a:t>
            </a:r>
            <a:r>
              <a:rPr kumimoji="0" sz="2000" b="0" i="0" u="none" strike="noStrike" kern="0" cap="none" spc="-23" normalizeH="0" baseline="0" noProof="0" dirty="0">
                <a:ln>
                  <a:noFill/>
                </a:ln>
                <a:solidFill>
                  <a:sysClr val="windowText" lastClr="000000"/>
                </a:solidFill>
                <a:effectLst/>
                <a:uLnTx/>
                <a:uFillTx/>
                <a:latin typeface="MS PGothic"/>
                <a:cs typeface="MS PGothic"/>
                <a:sym typeface="Arial"/>
              </a:rPr>
              <a:t>新台幣</a:t>
            </a:r>
            <a:r>
              <a:rPr kumimoji="0" sz="2000" b="0" i="0" u="none" strike="noStrike" kern="0" cap="none" spc="0" normalizeH="0" baseline="0" noProof="0" dirty="0">
                <a:ln>
                  <a:noFill/>
                </a:ln>
                <a:solidFill>
                  <a:sysClr val="windowText" lastClr="000000"/>
                </a:solidFill>
                <a:effectLst/>
                <a:uLnTx/>
                <a:uFillTx/>
                <a:latin typeface="PMingLiU"/>
                <a:cs typeface="PMingLiU"/>
                <a:sym typeface="Arial"/>
              </a:rPr>
              <a:t>100</a:t>
            </a:r>
            <a:r>
              <a:rPr kumimoji="0" sz="2000" b="0" i="0" u="none" strike="noStrike" kern="0" cap="none" spc="-23" normalizeH="0" baseline="0" noProof="0" dirty="0">
                <a:ln>
                  <a:noFill/>
                </a:ln>
                <a:solidFill>
                  <a:sysClr val="windowText" lastClr="000000"/>
                </a:solidFill>
                <a:effectLst/>
                <a:uLnTx/>
                <a:uFillTx/>
                <a:latin typeface="PMingLiU"/>
                <a:cs typeface="PMingLiU"/>
                <a:sym typeface="Arial"/>
              </a:rPr>
              <a:t> </a:t>
            </a:r>
            <a:r>
              <a:rPr kumimoji="0" sz="2000" b="0" i="0" u="none" strike="noStrike" kern="0" cap="none" spc="-28" normalizeH="0" baseline="0" noProof="0" dirty="0">
                <a:ln>
                  <a:noFill/>
                </a:ln>
                <a:solidFill>
                  <a:sysClr val="windowText" lastClr="000000"/>
                </a:solidFill>
                <a:effectLst/>
                <a:uLnTx/>
                <a:uFillTx/>
                <a:latin typeface="MS PGothic"/>
                <a:cs typeface="MS PGothic"/>
                <a:sym typeface="Arial"/>
              </a:rPr>
              <a:t>整</a:t>
            </a:r>
            <a:r>
              <a:rPr kumimoji="0" sz="2000" b="0" i="0" u="none" strike="noStrike" kern="0" cap="none" spc="-13" normalizeH="0" baseline="0" noProof="0" dirty="0">
                <a:ln>
                  <a:noFill/>
                </a:ln>
                <a:solidFill>
                  <a:sysClr val="windowText" lastClr="000000"/>
                </a:solidFill>
                <a:effectLst/>
                <a:uLnTx/>
                <a:uFillTx/>
                <a:latin typeface="PMingLiU"/>
                <a:cs typeface="PMingLiU"/>
                <a:sym typeface="Arial"/>
              </a:rPr>
              <a:t>/</a:t>
            </a:r>
            <a:r>
              <a:rPr kumimoji="0" sz="2000" b="0" i="0" u="none" strike="noStrike" kern="0" cap="none" spc="-25" normalizeH="0" baseline="0" noProof="0" dirty="0">
                <a:ln>
                  <a:noFill/>
                </a:ln>
                <a:solidFill>
                  <a:sysClr val="windowText" lastClr="000000"/>
                </a:solidFill>
                <a:effectLst/>
                <a:uLnTx/>
                <a:uFillTx/>
                <a:latin typeface="MS PGothic"/>
                <a:cs typeface="MS PGothic"/>
                <a:sym typeface="Arial"/>
              </a:rPr>
              <a:t>人</a:t>
            </a:r>
            <a:endParaRPr kumimoji="0" sz="2000" b="0" i="0" u="none" strike="noStrike" kern="0" cap="none" spc="0" normalizeH="0" baseline="0" noProof="0">
              <a:ln>
                <a:noFill/>
              </a:ln>
              <a:solidFill>
                <a:sysClr val="windowText" lastClr="000000"/>
              </a:solidFill>
              <a:effectLst/>
              <a:uLnTx/>
              <a:uFillTx/>
              <a:latin typeface="MS PGothic"/>
              <a:cs typeface="MS PGothic"/>
              <a:sym typeface="Arial"/>
            </a:endParaRPr>
          </a:p>
          <a:p>
            <a:pPr marL="0" marR="0" lvl="0" indent="0" algn="l" defTabSz="457200" rtl="0" eaLnBrk="1" fontAlgn="auto" latinLnBrk="0" hangingPunct="1">
              <a:lnSpc>
                <a:spcPct val="100000"/>
              </a:lnSpc>
              <a:spcBef>
                <a:spcPts val="1548"/>
              </a:spcBef>
              <a:spcAft>
                <a:spcPts val="0"/>
              </a:spcAft>
              <a:buClrTx/>
              <a:buSzTx/>
              <a:buFont typeface="Arial"/>
              <a:buNone/>
              <a:tabLst/>
              <a:defRPr/>
            </a:pPr>
            <a:endParaRPr kumimoji="0" sz="2000" b="0" i="0" u="none" strike="noStrike" kern="0" cap="none" spc="0" normalizeH="0" baseline="0" noProof="0">
              <a:ln>
                <a:noFill/>
              </a:ln>
              <a:solidFill>
                <a:sysClr val="windowText" lastClr="000000"/>
              </a:solidFill>
              <a:effectLst/>
              <a:uLnTx/>
              <a:uFillTx/>
              <a:latin typeface="MS PGothic"/>
              <a:cs typeface="MS PGothic"/>
              <a:sym typeface="Arial"/>
            </a:endParaRPr>
          </a:p>
          <a:p>
            <a:pPr marL="240665" marR="0" lvl="0" indent="0" algn="l" defTabSz="457200" rtl="0" eaLnBrk="1" fontAlgn="auto" latinLnBrk="0" hangingPunct="1">
              <a:lnSpc>
                <a:spcPct val="100000"/>
              </a:lnSpc>
              <a:spcBef>
                <a:spcPts val="0"/>
              </a:spcBef>
              <a:spcAft>
                <a:spcPts val="0"/>
              </a:spcAft>
              <a:buClrTx/>
              <a:buSzTx/>
              <a:buFont typeface="Arial"/>
              <a:buNone/>
              <a:tabLst/>
              <a:defRPr/>
            </a:pPr>
            <a:r>
              <a:rPr kumimoji="0" sz="2000" b="0" i="0" u="none" strike="noStrike" kern="0" cap="none" spc="-15" normalizeH="0" baseline="0" noProof="0" dirty="0">
                <a:ln>
                  <a:noFill/>
                </a:ln>
                <a:solidFill>
                  <a:sysClr val="windowText" lastClr="000000"/>
                </a:solidFill>
                <a:effectLst/>
                <a:uLnTx/>
                <a:uFillTx/>
                <a:latin typeface="PMingLiU"/>
                <a:cs typeface="PMingLiU"/>
                <a:sym typeface="Arial"/>
              </a:rPr>
              <a:t>(</a:t>
            </a:r>
            <a:r>
              <a:rPr kumimoji="0" sz="2000" b="0" i="0" u="none" strike="noStrike" kern="0" cap="none" spc="-20" normalizeH="0" baseline="0" noProof="0" dirty="0">
                <a:ln>
                  <a:noFill/>
                </a:ln>
                <a:solidFill>
                  <a:sysClr val="windowText" lastClr="000000"/>
                </a:solidFill>
                <a:effectLst/>
                <a:uLnTx/>
                <a:uFillTx/>
                <a:latin typeface="MS PGothic"/>
                <a:cs typeface="MS PGothic"/>
                <a:sym typeface="Arial"/>
              </a:rPr>
              <a:t>入住時已繳</a:t>
            </a:r>
            <a:r>
              <a:rPr kumimoji="0" sz="2000" b="0" i="0" u="none" strike="noStrike" kern="0" cap="none" spc="-25" normalizeH="0" baseline="0" noProof="0" dirty="0">
                <a:ln>
                  <a:noFill/>
                </a:ln>
                <a:solidFill>
                  <a:sysClr val="windowText" lastClr="000000"/>
                </a:solidFill>
                <a:effectLst/>
                <a:uLnTx/>
                <a:uFillTx/>
                <a:latin typeface="PMingLiU"/>
                <a:cs typeface="PMingLiU"/>
                <a:sym typeface="Arial"/>
              </a:rPr>
              <a:t>)</a:t>
            </a:r>
            <a:endParaRPr kumimoji="0" sz="2000" b="0" i="0" u="none" strike="noStrike" kern="0" cap="none" spc="0" normalizeH="0" baseline="0" noProof="0">
              <a:ln>
                <a:noFill/>
              </a:ln>
              <a:solidFill>
                <a:sysClr val="windowText" lastClr="000000"/>
              </a:solidFill>
              <a:effectLst/>
              <a:uLnTx/>
              <a:uFillTx/>
              <a:latin typeface="PMingLiU"/>
              <a:cs typeface="PMingLiU"/>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658938" cy="1805305"/>
            <a:chOff x="0" y="0"/>
            <a:chExt cx="3317875" cy="3610610"/>
          </a:xfrm>
        </p:grpSpPr>
        <p:pic>
          <p:nvPicPr>
            <p:cNvPr id="3" name="object 3"/>
            <p:cNvPicPr/>
            <p:nvPr/>
          </p:nvPicPr>
          <p:blipFill>
            <a:blip r:embed="rId2" cstate="print"/>
            <a:stretch>
              <a:fillRect/>
            </a:stretch>
          </p:blipFill>
          <p:spPr>
            <a:xfrm>
              <a:off x="0" y="0"/>
              <a:ext cx="3118104" cy="3610355"/>
            </a:xfrm>
            <a:prstGeom prst="rect">
              <a:avLst/>
            </a:prstGeom>
          </p:spPr>
        </p:pic>
        <p:pic>
          <p:nvPicPr>
            <p:cNvPr id="4" name="object 4"/>
            <p:cNvPicPr/>
            <p:nvPr/>
          </p:nvPicPr>
          <p:blipFill>
            <a:blip r:embed="rId3" cstate="print"/>
            <a:stretch>
              <a:fillRect/>
            </a:stretch>
          </p:blipFill>
          <p:spPr>
            <a:xfrm>
              <a:off x="665987" y="670559"/>
              <a:ext cx="2651760" cy="2362200"/>
            </a:xfrm>
            <a:prstGeom prst="rect">
              <a:avLst/>
            </a:prstGeom>
          </p:spPr>
        </p:pic>
      </p:grpSp>
      <p:sp>
        <p:nvSpPr>
          <p:cNvPr id="5" name="object 5"/>
          <p:cNvSpPr txBox="1">
            <a:spLocks noGrp="1"/>
          </p:cNvSpPr>
          <p:nvPr>
            <p:ph type="title"/>
          </p:nvPr>
        </p:nvSpPr>
        <p:spPr>
          <a:xfrm>
            <a:off x="2973514" y="502386"/>
            <a:ext cx="3183573" cy="775533"/>
          </a:xfrm>
          <a:prstGeom prst="rect">
            <a:avLst/>
          </a:prstGeom>
        </p:spPr>
        <p:txBody>
          <a:bodyPr vert="horz" wrap="square" lIns="0" tIns="6033" rIns="0" bIns="0" rtlCol="0">
            <a:spAutoFit/>
          </a:bodyPr>
          <a:lstStyle/>
          <a:p>
            <a:pPr marL="6350">
              <a:spcBef>
                <a:spcPts val="48"/>
              </a:spcBef>
            </a:pPr>
            <a:r>
              <a:rPr spc="-53" dirty="0"/>
              <a:t>學期行事曆</a:t>
            </a:r>
          </a:p>
        </p:txBody>
      </p:sp>
      <p:pic>
        <p:nvPicPr>
          <p:cNvPr id="6" name="object 6"/>
          <p:cNvPicPr/>
          <p:nvPr/>
        </p:nvPicPr>
        <p:blipFill>
          <a:blip r:embed="rId4" cstate="print"/>
          <a:stretch>
            <a:fillRect/>
          </a:stretch>
        </p:blipFill>
        <p:spPr>
          <a:xfrm>
            <a:off x="8629650" y="1210818"/>
            <a:ext cx="514350" cy="1296924"/>
          </a:xfrm>
          <a:prstGeom prst="rect">
            <a:avLst/>
          </a:prstGeom>
        </p:spPr>
      </p:pic>
      <p:grpSp>
        <p:nvGrpSpPr>
          <p:cNvPr id="7" name="object 7"/>
          <p:cNvGrpSpPr/>
          <p:nvPr/>
        </p:nvGrpSpPr>
        <p:grpSpPr>
          <a:xfrm>
            <a:off x="6454902" y="2772156"/>
            <a:ext cx="2689225" cy="2371408"/>
            <a:chOff x="12909804" y="5544311"/>
            <a:chExt cx="5378450" cy="4742815"/>
          </a:xfrm>
        </p:grpSpPr>
        <p:pic>
          <p:nvPicPr>
            <p:cNvPr id="8" name="object 8"/>
            <p:cNvPicPr/>
            <p:nvPr/>
          </p:nvPicPr>
          <p:blipFill>
            <a:blip r:embed="rId5" cstate="print"/>
            <a:stretch>
              <a:fillRect/>
            </a:stretch>
          </p:blipFill>
          <p:spPr>
            <a:xfrm>
              <a:off x="12909804" y="5544311"/>
              <a:ext cx="5378196" cy="4742688"/>
            </a:xfrm>
            <a:prstGeom prst="rect">
              <a:avLst/>
            </a:prstGeom>
          </p:spPr>
        </p:pic>
        <p:pic>
          <p:nvPicPr>
            <p:cNvPr id="9" name="object 9"/>
            <p:cNvPicPr/>
            <p:nvPr/>
          </p:nvPicPr>
          <p:blipFill>
            <a:blip r:embed="rId6" cstate="print"/>
            <a:stretch>
              <a:fillRect/>
            </a:stretch>
          </p:blipFill>
          <p:spPr>
            <a:xfrm>
              <a:off x="15258288" y="7552943"/>
              <a:ext cx="3029711" cy="2734056"/>
            </a:xfrm>
            <a:prstGeom prst="rect">
              <a:avLst/>
            </a:prstGeom>
          </p:spPr>
        </p:pic>
      </p:grpSp>
      <p:sp>
        <p:nvSpPr>
          <p:cNvPr id="10" name="object 10"/>
          <p:cNvSpPr txBox="1"/>
          <p:nvPr/>
        </p:nvSpPr>
        <p:spPr>
          <a:xfrm>
            <a:off x="1848231" y="1515237"/>
            <a:ext cx="5096828" cy="2772875"/>
          </a:xfrm>
          <a:prstGeom prst="rect">
            <a:avLst/>
          </a:prstGeom>
          <a:solidFill>
            <a:srgbClr val="FFFFFF">
              <a:alpha val="39999"/>
            </a:srgbClr>
          </a:solidFill>
          <a:ln w="38100">
            <a:solidFill>
              <a:srgbClr val="000000"/>
            </a:solidFill>
          </a:ln>
        </p:spPr>
        <p:txBody>
          <a:bodyPr vert="horz" wrap="square" lIns="0" tIns="28258" rIns="0" bIns="0" rtlCol="0">
            <a:spAutoFit/>
          </a:bodyPr>
          <a:lstStyle/>
          <a:p>
            <a:pPr marL="872173" marR="0" lvl="0" indent="-352743" algn="l" defTabSz="457200" rtl="0" eaLnBrk="1" fontAlgn="auto" latinLnBrk="0" hangingPunct="1">
              <a:lnSpc>
                <a:spcPct val="100000"/>
              </a:lnSpc>
              <a:spcBef>
                <a:spcPts val="223"/>
              </a:spcBef>
              <a:spcAft>
                <a:spcPts val="0"/>
              </a:spcAft>
              <a:buClrTx/>
              <a:buSzTx/>
              <a:buFontTx/>
              <a:buAutoNum type="arabicPeriod"/>
              <a:tabLst>
                <a:tab pos="872173" algn="l"/>
                <a:tab pos="2334578" algn="l"/>
              </a:tabLst>
              <a:defRPr/>
            </a:pPr>
            <a:r>
              <a:rPr kumimoji="0" sz="2500" b="0" i="0" u="none" strike="noStrike" kern="0" cap="none" spc="-5" normalizeH="0" baseline="0" noProof="0" dirty="0">
                <a:ln>
                  <a:noFill/>
                </a:ln>
                <a:solidFill>
                  <a:srgbClr val="585858"/>
                </a:solidFill>
                <a:effectLst/>
                <a:uLnTx/>
                <a:uFillTx/>
                <a:latin typeface="MS PGothic"/>
                <a:cs typeface="MS PGothic"/>
                <a:sym typeface="Arial"/>
              </a:rPr>
              <a:t>組員徵</a:t>
            </a:r>
            <a:r>
              <a:rPr kumimoji="0" sz="2500" b="0" i="0" u="none" strike="noStrike" kern="0" cap="none" spc="-25" normalizeH="0" baseline="0" noProof="0" dirty="0">
                <a:ln>
                  <a:noFill/>
                </a:ln>
                <a:solidFill>
                  <a:srgbClr val="585858"/>
                </a:solidFill>
                <a:effectLst/>
                <a:uLnTx/>
                <a:uFillTx/>
                <a:latin typeface="MS PGothic"/>
                <a:cs typeface="MS PGothic"/>
                <a:sym typeface="Arial"/>
              </a:rPr>
              <a:t>選</a:t>
            </a:r>
            <a:r>
              <a:rPr kumimoji="0" sz="2500" b="0" i="0" u="none" strike="noStrike" kern="0" cap="none" spc="0" normalizeH="0" baseline="0" noProof="0" dirty="0">
                <a:ln>
                  <a:noFill/>
                </a:ln>
                <a:solidFill>
                  <a:srgbClr val="585858"/>
                </a:solidFill>
                <a:effectLst/>
                <a:uLnTx/>
                <a:uFillTx/>
                <a:latin typeface="MS PGothic"/>
                <a:cs typeface="MS PGothic"/>
                <a:sym typeface="Arial"/>
              </a:rPr>
              <a:t>	</a:t>
            </a:r>
            <a:r>
              <a:rPr kumimoji="0" sz="2500" b="0" i="0" u="none" strike="noStrike" kern="0" cap="none" spc="-5" normalizeH="0" baseline="0" noProof="0" dirty="0">
                <a:ln>
                  <a:noFill/>
                </a:ln>
                <a:solidFill>
                  <a:srgbClr val="585858"/>
                </a:solidFill>
                <a:effectLst/>
                <a:uLnTx/>
                <a:uFillTx/>
                <a:latin typeface="PMingLiU"/>
                <a:cs typeface="PMingLiU"/>
                <a:sym typeface="Arial"/>
              </a:rPr>
              <a:t>10/7~8</a:t>
            </a:r>
            <a:endParaRPr kumimoji="0" sz="2500" b="0" i="0" u="none" strike="noStrike" kern="0" cap="none" spc="0" normalizeH="0" baseline="0" noProof="0">
              <a:ln>
                <a:noFill/>
              </a:ln>
              <a:solidFill>
                <a:sysClr val="windowText" lastClr="000000"/>
              </a:solidFill>
              <a:effectLst/>
              <a:uLnTx/>
              <a:uFillTx/>
              <a:latin typeface="PMingLiU"/>
              <a:cs typeface="PMingLiU"/>
              <a:sym typeface="Arial"/>
            </a:endParaRPr>
          </a:p>
          <a:p>
            <a:pPr marL="871855" marR="0" lvl="0" indent="-352425" algn="l" defTabSz="457200" rtl="0" eaLnBrk="1" fontAlgn="auto" latinLnBrk="0" hangingPunct="1">
              <a:lnSpc>
                <a:spcPct val="100000"/>
              </a:lnSpc>
              <a:spcBef>
                <a:spcPts val="1605"/>
              </a:spcBef>
              <a:spcAft>
                <a:spcPts val="0"/>
              </a:spcAft>
              <a:buClrTx/>
              <a:buSzTx/>
              <a:buFontTx/>
              <a:buAutoNum type="arabicPeriod"/>
              <a:tabLst>
                <a:tab pos="871855" algn="l"/>
                <a:tab pos="2968625" algn="l"/>
              </a:tabLst>
              <a:defRPr/>
            </a:pPr>
            <a:r>
              <a:rPr kumimoji="0" sz="2500" b="0" i="0" u="none" strike="noStrike" kern="0" cap="none" spc="0" normalizeH="0" baseline="0" noProof="0" dirty="0">
                <a:ln>
                  <a:noFill/>
                </a:ln>
                <a:solidFill>
                  <a:srgbClr val="585858"/>
                </a:solidFill>
                <a:effectLst/>
                <a:uLnTx/>
                <a:uFillTx/>
                <a:latin typeface="MS PGothic"/>
                <a:cs typeface="MS PGothic"/>
                <a:sym typeface="Arial"/>
              </a:rPr>
              <a:t>迎新幹部訓</a:t>
            </a:r>
            <a:r>
              <a:rPr kumimoji="0" sz="2500" b="0" i="0" u="none" strike="noStrike" kern="0" cap="none" spc="-25" normalizeH="0" baseline="0" noProof="0" dirty="0">
                <a:ln>
                  <a:noFill/>
                </a:ln>
                <a:solidFill>
                  <a:srgbClr val="585858"/>
                </a:solidFill>
                <a:effectLst/>
                <a:uLnTx/>
                <a:uFillTx/>
                <a:latin typeface="MS PGothic"/>
                <a:cs typeface="MS PGothic"/>
                <a:sym typeface="Arial"/>
              </a:rPr>
              <a:t>練</a:t>
            </a:r>
            <a:r>
              <a:rPr kumimoji="0" sz="2500" b="0" i="0" u="none" strike="noStrike" kern="0" cap="none" spc="0" normalizeH="0" baseline="0" noProof="0" dirty="0">
                <a:ln>
                  <a:noFill/>
                </a:ln>
                <a:solidFill>
                  <a:srgbClr val="585858"/>
                </a:solidFill>
                <a:effectLst/>
                <a:uLnTx/>
                <a:uFillTx/>
                <a:latin typeface="MS PGothic"/>
                <a:cs typeface="MS PGothic"/>
                <a:sym typeface="Arial"/>
              </a:rPr>
              <a:t>	</a:t>
            </a:r>
            <a:r>
              <a:rPr kumimoji="0" sz="2500" b="0" i="0" u="none" strike="noStrike" kern="0" cap="none" spc="-5" normalizeH="0" baseline="0" noProof="0" dirty="0">
                <a:ln>
                  <a:noFill/>
                </a:ln>
                <a:solidFill>
                  <a:srgbClr val="585858"/>
                </a:solidFill>
                <a:effectLst/>
                <a:uLnTx/>
                <a:uFillTx/>
                <a:latin typeface="PMingLiU"/>
                <a:cs typeface="PMingLiU"/>
                <a:sym typeface="Arial"/>
              </a:rPr>
              <a:t>10/18</a:t>
            </a:r>
            <a:endParaRPr kumimoji="0" sz="2500" b="0" i="0" u="none" strike="noStrike" kern="0" cap="none" spc="0" normalizeH="0" baseline="0" noProof="0">
              <a:ln>
                <a:noFill/>
              </a:ln>
              <a:solidFill>
                <a:sysClr val="windowText" lastClr="000000"/>
              </a:solidFill>
              <a:effectLst/>
              <a:uLnTx/>
              <a:uFillTx/>
              <a:latin typeface="PMingLiU"/>
              <a:cs typeface="PMingLiU"/>
              <a:sym typeface="Arial"/>
            </a:endParaRPr>
          </a:p>
          <a:p>
            <a:pPr marL="871855" marR="0" lvl="0" indent="-352425" algn="l" defTabSz="457200" rtl="0" eaLnBrk="1" fontAlgn="auto" latinLnBrk="0" hangingPunct="1">
              <a:lnSpc>
                <a:spcPct val="100000"/>
              </a:lnSpc>
              <a:spcBef>
                <a:spcPts val="1598"/>
              </a:spcBef>
              <a:spcAft>
                <a:spcPts val="0"/>
              </a:spcAft>
              <a:buClrTx/>
              <a:buSzTx/>
              <a:buFontTx/>
              <a:buAutoNum type="arabicPeriod"/>
              <a:tabLst>
                <a:tab pos="871855" algn="l"/>
                <a:tab pos="2651443" algn="l"/>
              </a:tabLst>
              <a:defRPr/>
            </a:pPr>
            <a:r>
              <a:rPr kumimoji="0" sz="2500" b="0" i="0" u="none" strike="noStrike" kern="0" cap="none" spc="0" normalizeH="0" baseline="0" noProof="0" dirty="0">
                <a:ln>
                  <a:noFill/>
                </a:ln>
                <a:solidFill>
                  <a:srgbClr val="585858"/>
                </a:solidFill>
                <a:effectLst/>
                <a:uLnTx/>
                <a:uFillTx/>
                <a:latin typeface="MS PGothic"/>
                <a:cs typeface="MS PGothic"/>
                <a:sym typeface="Arial"/>
              </a:rPr>
              <a:t>萬聖節活</a:t>
            </a:r>
            <a:r>
              <a:rPr kumimoji="0" sz="2500" b="0" i="0" u="none" strike="noStrike" kern="0" cap="none" spc="-25" normalizeH="0" baseline="0" noProof="0" dirty="0">
                <a:ln>
                  <a:noFill/>
                </a:ln>
                <a:solidFill>
                  <a:srgbClr val="585858"/>
                </a:solidFill>
                <a:effectLst/>
                <a:uLnTx/>
                <a:uFillTx/>
                <a:latin typeface="MS PGothic"/>
                <a:cs typeface="MS PGothic"/>
                <a:sym typeface="Arial"/>
              </a:rPr>
              <a:t>動</a:t>
            </a:r>
            <a:r>
              <a:rPr kumimoji="0" sz="2500" b="0" i="0" u="none" strike="noStrike" kern="0" cap="none" spc="0" normalizeH="0" baseline="0" noProof="0" dirty="0">
                <a:ln>
                  <a:noFill/>
                </a:ln>
                <a:solidFill>
                  <a:srgbClr val="585858"/>
                </a:solidFill>
                <a:effectLst/>
                <a:uLnTx/>
                <a:uFillTx/>
                <a:latin typeface="MS PGothic"/>
                <a:cs typeface="MS PGothic"/>
                <a:sym typeface="Arial"/>
              </a:rPr>
              <a:t>	</a:t>
            </a:r>
            <a:r>
              <a:rPr kumimoji="0" sz="2500" b="0" i="0" u="none" strike="noStrike" kern="0" cap="none" spc="-5" normalizeH="0" baseline="0" noProof="0" dirty="0">
                <a:ln>
                  <a:noFill/>
                </a:ln>
                <a:solidFill>
                  <a:srgbClr val="585858"/>
                </a:solidFill>
                <a:effectLst/>
                <a:uLnTx/>
                <a:uFillTx/>
                <a:latin typeface="PMingLiU"/>
                <a:cs typeface="PMingLiU"/>
                <a:sym typeface="Arial"/>
              </a:rPr>
              <a:t>10/29</a:t>
            </a:r>
            <a:endParaRPr kumimoji="0" sz="2500" b="0" i="0" u="none" strike="noStrike" kern="0" cap="none" spc="0" normalizeH="0" baseline="0" noProof="0">
              <a:ln>
                <a:noFill/>
              </a:ln>
              <a:solidFill>
                <a:sysClr val="windowText" lastClr="000000"/>
              </a:solidFill>
              <a:effectLst/>
              <a:uLnTx/>
              <a:uFillTx/>
              <a:latin typeface="PMingLiU"/>
              <a:cs typeface="PMingLiU"/>
              <a:sym typeface="Arial"/>
            </a:endParaRPr>
          </a:p>
          <a:p>
            <a:pPr marL="871855" marR="0" lvl="0" indent="-352425" algn="l" defTabSz="457200" rtl="0" eaLnBrk="1" fontAlgn="auto" latinLnBrk="0" hangingPunct="1">
              <a:lnSpc>
                <a:spcPct val="100000"/>
              </a:lnSpc>
              <a:spcBef>
                <a:spcPts val="1602"/>
              </a:spcBef>
              <a:spcAft>
                <a:spcPts val="0"/>
              </a:spcAft>
              <a:buClrTx/>
              <a:buSzTx/>
              <a:buFontTx/>
              <a:buAutoNum type="arabicPeriod"/>
              <a:tabLst>
                <a:tab pos="871855" algn="l"/>
                <a:tab pos="2651443" algn="l"/>
              </a:tabLst>
              <a:defRPr/>
            </a:pPr>
            <a:r>
              <a:rPr kumimoji="0" sz="2500" b="0" i="0" u="none" strike="noStrike" kern="0" cap="none" spc="0" normalizeH="0" baseline="0" noProof="0" dirty="0">
                <a:ln>
                  <a:noFill/>
                </a:ln>
                <a:solidFill>
                  <a:srgbClr val="585858"/>
                </a:solidFill>
                <a:effectLst/>
                <a:uLnTx/>
                <a:uFillTx/>
                <a:latin typeface="MS PGothic"/>
                <a:cs typeface="MS PGothic"/>
                <a:sym typeface="Arial"/>
              </a:rPr>
              <a:t>聖誕節活</a:t>
            </a:r>
            <a:r>
              <a:rPr kumimoji="0" sz="2500" b="0" i="0" u="none" strike="noStrike" kern="0" cap="none" spc="-25" normalizeH="0" baseline="0" noProof="0" dirty="0">
                <a:ln>
                  <a:noFill/>
                </a:ln>
                <a:solidFill>
                  <a:srgbClr val="585858"/>
                </a:solidFill>
                <a:effectLst/>
                <a:uLnTx/>
                <a:uFillTx/>
                <a:latin typeface="MS PGothic"/>
                <a:cs typeface="MS PGothic"/>
                <a:sym typeface="Arial"/>
              </a:rPr>
              <a:t>動</a:t>
            </a:r>
            <a:r>
              <a:rPr kumimoji="0" sz="2500" b="0" i="0" u="none" strike="noStrike" kern="0" cap="none" spc="0" normalizeH="0" baseline="0" noProof="0" dirty="0">
                <a:ln>
                  <a:noFill/>
                </a:ln>
                <a:solidFill>
                  <a:srgbClr val="585858"/>
                </a:solidFill>
                <a:effectLst/>
                <a:uLnTx/>
                <a:uFillTx/>
                <a:latin typeface="MS PGothic"/>
                <a:cs typeface="MS PGothic"/>
                <a:sym typeface="Arial"/>
              </a:rPr>
              <a:t>	</a:t>
            </a:r>
            <a:r>
              <a:rPr kumimoji="0" sz="2500" b="0" i="0" u="none" strike="noStrike" kern="0" cap="none" spc="-5" normalizeH="0" baseline="0" noProof="0" dirty="0">
                <a:ln>
                  <a:noFill/>
                </a:ln>
                <a:solidFill>
                  <a:srgbClr val="585858"/>
                </a:solidFill>
                <a:effectLst/>
                <a:uLnTx/>
                <a:uFillTx/>
                <a:latin typeface="PMingLiU"/>
                <a:cs typeface="PMingLiU"/>
                <a:sym typeface="Arial"/>
              </a:rPr>
              <a:t>11/26</a:t>
            </a:r>
            <a:endParaRPr kumimoji="0" sz="2500" b="0" i="0" u="none" strike="noStrike" kern="0" cap="none" spc="0" normalizeH="0" baseline="0" noProof="0">
              <a:ln>
                <a:noFill/>
              </a:ln>
              <a:solidFill>
                <a:sysClr val="windowText" lastClr="000000"/>
              </a:solidFill>
              <a:effectLst/>
              <a:uLnTx/>
              <a:uFillTx/>
              <a:latin typeface="PMingLiU"/>
              <a:cs typeface="PMingLiU"/>
              <a:sym typeface="Arial"/>
            </a:endParaRPr>
          </a:p>
          <a:p>
            <a:pPr marL="782955" marR="0" lvl="0" indent="-269875" algn="l" defTabSz="457200" rtl="0" eaLnBrk="1" fontAlgn="auto" latinLnBrk="0" hangingPunct="1">
              <a:lnSpc>
                <a:spcPct val="100000"/>
              </a:lnSpc>
              <a:spcBef>
                <a:spcPts val="1602"/>
              </a:spcBef>
              <a:spcAft>
                <a:spcPts val="0"/>
              </a:spcAft>
              <a:buClrTx/>
              <a:buSzTx/>
              <a:buFontTx/>
              <a:buAutoNum type="arabicPeriod"/>
              <a:tabLst>
                <a:tab pos="782955" algn="l"/>
                <a:tab pos="3410585" algn="l"/>
              </a:tabLst>
              <a:defRPr/>
            </a:pPr>
            <a:r>
              <a:rPr kumimoji="0" sz="2500" b="0" i="0" u="none" strike="noStrike" kern="0" cap="none" spc="0" normalizeH="0" baseline="0" noProof="0" dirty="0">
                <a:ln>
                  <a:noFill/>
                </a:ln>
                <a:solidFill>
                  <a:srgbClr val="585858"/>
                </a:solidFill>
                <a:effectLst/>
                <a:uLnTx/>
                <a:uFillTx/>
                <a:latin typeface="MS PGothic"/>
                <a:cs typeface="MS PGothic"/>
                <a:sym typeface="Arial"/>
              </a:rPr>
              <a:t>期末</a:t>
            </a:r>
            <a:r>
              <a:rPr kumimoji="0" sz="2500" b="0" i="0" u="none" strike="noStrike" kern="0" cap="none" spc="-10" normalizeH="0" baseline="0" noProof="0" dirty="0">
                <a:ln>
                  <a:noFill/>
                </a:ln>
                <a:solidFill>
                  <a:srgbClr val="585858"/>
                </a:solidFill>
                <a:effectLst/>
                <a:uLnTx/>
                <a:uFillTx/>
                <a:latin typeface="MS PGothic"/>
                <a:cs typeface="MS PGothic"/>
                <a:sym typeface="Arial"/>
              </a:rPr>
              <a:t> </a:t>
            </a:r>
            <a:r>
              <a:rPr kumimoji="0" sz="2500" b="0" i="0" u="none" strike="noStrike" kern="0" cap="none" spc="0" normalizeH="0" baseline="0" noProof="0" dirty="0">
                <a:ln>
                  <a:noFill/>
                </a:ln>
                <a:solidFill>
                  <a:srgbClr val="585858"/>
                </a:solidFill>
                <a:effectLst/>
                <a:uLnTx/>
                <a:uFillTx/>
                <a:latin typeface="MS PGothic"/>
                <a:cs typeface="MS PGothic"/>
                <a:sym typeface="Arial"/>
              </a:rPr>
              <a:t>All</a:t>
            </a:r>
            <a:r>
              <a:rPr kumimoji="0" sz="2500" b="0" i="0" u="none" strike="noStrike" kern="0" cap="none" spc="-10" normalizeH="0" baseline="0" noProof="0" dirty="0">
                <a:ln>
                  <a:noFill/>
                </a:ln>
                <a:solidFill>
                  <a:srgbClr val="585858"/>
                </a:solidFill>
                <a:effectLst/>
                <a:uLnTx/>
                <a:uFillTx/>
                <a:latin typeface="MS PGothic"/>
                <a:cs typeface="MS PGothic"/>
                <a:sym typeface="Arial"/>
              </a:rPr>
              <a:t> </a:t>
            </a:r>
            <a:r>
              <a:rPr kumimoji="0" sz="2500" b="0" i="0" u="none" strike="noStrike" kern="0" cap="none" spc="-5" normalizeH="0" baseline="0" noProof="0" dirty="0">
                <a:ln>
                  <a:noFill/>
                </a:ln>
                <a:solidFill>
                  <a:srgbClr val="585858"/>
                </a:solidFill>
                <a:effectLst/>
                <a:uLnTx/>
                <a:uFillTx/>
                <a:latin typeface="MS PGothic"/>
                <a:cs typeface="MS PGothic"/>
                <a:sym typeface="Arial"/>
              </a:rPr>
              <a:t>Pass</a:t>
            </a:r>
            <a:r>
              <a:rPr kumimoji="0" sz="2500" b="0" i="0" u="none" strike="noStrike" kern="0" cap="none" spc="0" normalizeH="0" baseline="0" noProof="0" dirty="0">
                <a:ln>
                  <a:noFill/>
                </a:ln>
                <a:solidFill>
                  <a:srgbClr val="585858"/>
                </a:solidFill>
                <a:effectLst/>
                <a:uLnTx/>
                <a:uFillTx/>
                <a:latin typeface="MS PGothic"/>
                <a:cs typeface="MS PGothic"/>
                <a:sym typeface="Arial"/>
              </a:rPr>
              <a:t>活</a:t>
            </a:r>
            <a:r>
              <a:rPr kumimoji="0" sz="2500" b="0" i="0" u="none" strike="noStrike" kern="0" cap="none" spc="-25" normalizeH="0" baseline="0" noProof="0" dirty="0">
                <a:ln>
                  <a:noFill/>
                </a:ln>
                <a:solidFill>
                  <a:srgbClr val="585858"/>
                </a:solidFill>
                <a:effectLst/>
                <a:uLnTx/>
                <a:uFillTx/>
                <a:latin typeface="MS PGothic"/>
                <a:cs typeface="MS PGothic"/>
                <a:sym typeface="Arial"/>
              </a:rPr>
              <a:t>動</a:t>
            </a:r>
            <a:r>
              <a:rPr kumimoji="0" sz="2500" b="0" i="0" u="none" strike="noStrike" kern="0" cap="none" spc="0" normalizeH="0" baseline="0" noProof="0" dirty="0">
                <a:ln>
                  <a:noFill/>
                </a:ln>
                <a:solidFill>
                  <a:srgbClr val="585858"/>
                </a:solidFill>
                <a:effectLst/>
                <a:uLnTx/>
                <a:uFillTx/>
                <a:latin typeface="MS PGothic"/>
                <a:cs typeface="MS PGothic"/>
                <a:sym typeface="Arial"/>
              </a:rPr>
              <a:t>	</a:t>
            </a:r>
            <a:r>
              <a:rPr kumimoji="0" sz="2500" b="0" i="0" u="none" strike="noStrike" kern="0" cap="none" spc="-5" normalizeH="0" baseline="0" noProof="0" dirty="0">
                <a:ln>
                  <a:noFill/>
                </a:ln>
                <a:solidFill>
                  <a:srgbClr val="585858"/>
                </a:solidFill>
                <a:effectLst/>
                <a:uLnTx/>
                <a:uFillTx/>
                <a:latin typeface="PMingLiU"/>
                <a:cs typeface="PMingLiU"/>
                <a:sym typeface="Arial"/>
              </a:rPr>
              <a:t>12/17</a:t>
            </a:r>
            <a:endParaRPr kumimoji="0" sz="2500" b="0" i="0" u="none" strike="noStrike" kern="0" cap="none" spc="0" normalizeH="0" baseline="0" noProof="0">
              <a:ln>
                <a:noFill/>
              </a:ln>
              <a:solidFill>
                <a:sysClr val="windowText" lastClr="000000"/>
              </a:solidFill>
              <a:effectLst/>
              <a:uLnTx/>
              <a:uFillTx/>
              <a:latin typeface="PMingLiU"/>
              <a:cs typeface="PMingLiU"/>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864352" y="0"/>
            <a:ext cx="3279775" cy="5143500"/>
            <a:chOff x="11728704" y="0"/>
            <a:chExt cx="6559550" cy="10287000"/>
          </a:xfrm>
        </p:grpSpPr>
        <p:pic>
          <p:nvPicPr>
            <p:cNvPr id="3" name="object 3"/>
            <p:cNvPicPr/>
            <p:nvPr/>
          </p:nvPicPr>
          <p:blipFill>
            <a:blip r:embed="rId2" cstate="print"/>
            <a:stretch>
              <a:fillRect/>
            </a:stretch>
          </p:blipFill>
          <p:spPr>
            <a:xfrm>
              <a:off x="11728704" y="0"/>
              <a:ext cx="6559296" cy="7923276"/>
            </a:xfrm>
            <a:prstGeom prst="rect">
              <a:avLst/>
            </a:prstGeom>
          </p:spPr>
        </p:pic>
        <p:pic>
          <p:nvPicPr>
            <p:cNvPr id="4" name="object 4"/>
            <p:cNvPicPr/>
            <p:nvPr/>
          </p:nvPicPr>
          <p:blipFill>
            <a:blip r:embed="rId3" cstate="print"/>
            <a:stretch>
              <a:fillRect/>
            </a:stretch>
          </p:blipFill>
          <p:spPr>
            <a:xfrm>
              <a:off x="15374112" y="7682483"/>
              <a:ext cx="2913888" cy="2604516"/>
            </a:xfrm>
            <a:prstGeom prst="rect">
              <a:avLst/>
            </a:prstGeom>
          </p:spPr>
        </p:pic>
      </p:grpSp>
      <p:pic>
        <p:nvPicPr>
          <p:cNvPr id="5" name="object 5"/>
          <p:cNvPicPr/>
          <p:nvPr/>
        </p:nvPicPr>
        <p:blipFill>
          <a:blip r:embed="rId4" cstate="print"/>
          <a:stretch>
            <a:fillRect/>
          </a:stretch>
        </p:blipFill>
        <p:spPr>
          <a:xfrm>
            <a:off x="0" y="1881377"/>
            <a:ext cx="2413254" cy="3262122"/>
          </a:xfrm>
          <a:prstGeom prst="rect">
            <a:avLst/>
          </a:prstGeom>
        </p:spPr>
      </p:pic>
      <p:pic>
        <p:nvPicPr>
          <p:cNvPr id="6" name="object 6"/>
          <p:cNvPicPr/>
          <p:nvPr/>
        </p:nvPicPr>
        <p:blipFill>
          <a:blip r:embed="rId5" cstate="print"/>
          <a:stretch>
            <a:fillRect/>
          </a:stretch>
        </p:blipFill>
        <p:spPr>
          <a:xfrm>
            <a:off x="7212330" y="0"/>
            <a:ext cx="1931670" cy="2372868"/>
          </a:xfrm>
          <a:prstGeom prst="rect">
            <a:avLst/>
          </a:prstGeom>
        </p:spPr>
      </p:pic>
      <p:grpSp>
        <p:nvGrpSpPr>
          <p:cNvPr id="7" name="object 7"/>
          <p:cNvGrpSpPr/>
          <p:nvPr/>
        </p:nvGrpSpPr>
        <p:grpSpPr>
          <a:xfrm>
            <a:off x="0" y="1402842"/>
            <a:ext cx="3073400" cy="3740785"/>
            <a:chOff x="0" y="2805683"/>
            <a:chExt cx="6146800" cy="7481570"/>
          </a:xfrm>
        </p:grpSpPr>
        <p:pic>
          <p:nvPicPr>
            <p:cNvPr id="8" name="object 8"/>
            <p:cNvPicPr/>
            <p:nvPr/>
          </p:nvPicPr>
          <p:blipFill>
            <a:blip r:embed="rId6" cstate="print"/>
            <a:stretch>
              <a:fillRect/>
            </a:stretch>
          </p:blipFill>
          <p:spPr>
            <a:xfrm>
              <a:off x="0" y="6396227"/>
              <a:ext cx="2471928" cy="3890772"/>
            </a:xfrm>
            <a:prstGeom prst="rect">
              <a:avLst/>
            </a:prstGeom>
          </p:spPr>
        </p:pic>
        <p:pic>
          <p:nvPicPr>
            <p:cNvPr id="9" name="object 9"/>
            <p:cNvPicPr/>
            <p:nvPr/>
          </p:nvPicPr>
          <p:blipFill>
            <a:blip r:embed="rId7" cstate="print"/>
            <a:stretch>
              <a:fillRect/>
            </a:stretch>
          </p:blipFill>
          <p:spPr>
            <a:xfrm>
              <a:off x="1028700" y="2805683"/>
              <a:ext cx="5117592" cy="5117591"/>
            </a:xfrm>
            <a:prstGeom prst="rect">
              <a:avLst/>
            </a:prstGeom>
          </p:spPr>
        </p:pic>
      </p:grpSp>
      <p:pic>
        <p:nvPicPr>
          <p:cNvPr id="10" name="object 10"/>
          <p:cNvPicPr/>
          <p:nvPr/>
        </p:nvPicPr>
        <p:blipFill>
          <a:blip r:embed="rId8" cstate="print"/>
          <a:stretch>
            <a:fillRect/>
          </a:stretch>
        </p:blipFill>
        <p:spPr>
          <a:xfrm>
            <a:off x="3395472" y="1296162"/>
            <a:ext cx="2572512" cy="2551176"/>
          </a:xfrm>
          <a:prstGeom prst="rect">
            <a:avLst/>
          </a:prstGeom>
        </p:spPr>
      </p:pic>
      <p:pic>
        <p:nvPicPr>
          <p:cNvPr id="11" name="object 11"/>
          <p:cNvPicPr/>
          <p:nvPr/>
        </p:nvPicPr>
        <p:blipFill>
          <a:blip r:embed="rId9" cstate="print"/>
          <a:stretch>
            <a:fillRect/>
          </a:stretch>
        </p:blipFill>
        <p:spPr>
          <a:xfrm>
            <a:off x="6291834" y="1335786"/>
            <a:ext cx="2511552" cy="2511552"/>
          </a:xfrm>
          <a:prstGeom prst="rect">
            <a:avLst/>
          </a:prstGeom>
        </p:spPr>
      </p:pic>
      <p:sp>
        <p:nvSpPr>
          <p:cNvPr id="12" name="object 12"/>
          <p:cNvSpPr txBox="1">
            <a:spLocks noGrp="1"/>
          </p:cNvSpPr>
          <p:nvPr>
            <p:ph type="title"/>
          </p:nvPr>
        </p:nvSpPr>
        <p:spPr>
          <a:xfrm>
            <a:off x="3363087" y="330137"/>
            <a:ext cx="2548890" cy="775533"/>
          </a:xfrm>
          <a:prstGeom prst="rect">
            <a:avLst/>
          </a:prstGeom>
        </p:spPr>
        <p:txBody>
          <a:bodyPr vert="horz" wrap="square" lIns="0" tIns="6033" rIns="0" bIns="0" rtlCol="0">
            <a:spAutoFit/>
          </a:bodyPr>
          <a:lstStyle/>
          <a:p>
            <a:pPr marL="6350">
              <a:spcBef>
                <a:spcPts val="48"/>
              </a:spcBef>
            </a:pPr>
            <a:r>
              <a:rPr spc="-50" dirty="0"/>
              <a:t>聯絡資訊</a:t>
            </a:r>
          </a:p>
        </p:txBody>
      </p:sp>
      <p:sp>
        <p:nvSpPr>
          <p:cNvPr id="13" name="object 13"/>
          <p:cNvSpPr txBox="1"/>
          <p:nvPr/>
        </p:nvSpPr>
        <p:spPr>
          <a:xfrm>
            <a:off x="646557" y="3908908"/>
            <a:ext cx="2294890" cy="647934"/>
          </a:xfrm>
          <a:prstGeom prst="rect">
            <a:avLst/>
          </a:prstGeom>
        </p:spPr>
        <p:txBody>
          <a:bodyPr vert="horz" wrap="square" lIns="0" tIns="95568" rIns="0" bIns="0" rtlCol="0">
            <a:spAutoFit/>
          </a:bodyPr>
          <a:lstStyle/>
          <a:p>
            <a:pPr marL="2858" marR="0" lvl="0" indent="0" algn="ctr" defTabSz="457200" rtl="0" eaLnBrk="1" fontAlgn="auto" latinLnBrk="0" hangingPunct="1">
              <a:lnSpc>
                <a:spcPct val="100000"/>
              </a:lnSpc>
              <a:spcBef>
                <a:spcPts val="753"/>
              </a:spcBef>
              <a:spcAft>
                <a:spcPts val="0"/>
              </a:spcAft>
              <a:buClrTx/>
              <a:buSzTx/>
              <a:buFont typeface="Arial"/>
              <a:buNone/>
              <a:tabLst/>
              <a:defRPr/>
            </a:pPr>
            <a:r>
              <a:rPr kumimoji="0" sz="1500" b="0" i="0" u="none" strike="noStrike" kern="0" cap="none" spc="-13" normalizeH="0" baseline="0" noProof="0" dirty="0">
                <a:ln>
                  <a:noFill/>
                </a:ln>
                <a:solidFill>
                  <a:sysClr val="windowText" lastClr="000000"/>
                </a:solidFill>
                <a:effectLst/>
                <a:uLnTx/>
                <a:uFillTx/>
                <a:latin typeface="MingLiU_HKSCS"/>
                <a:cs typeface="MingLiU_HKSCS"/>
                <a:sym typeface="Arial"/>
              </a:rPr>
              <a:t>IG</a:t>
            </a:r>
            <a:r>
              <a:rPr kumimoji="0" sz="1500" b="0" i="0" u="none" strike="noStrike" kern="0" cap="none" spc="-5" normalizeH="0" baseline="0" noProof="0" dirty="0">
                <a:ln>
                  <a:noFill/>
                </a:ln>
                <a:solidFill>
                  <a:sysClr val="windowText" lastClr="000000"/>
                </a:solidFill>
                <a:effectLst/>
                <a:uLnTx/>
                <a:uFillTx/>
                <a:latin typeface="MingLiU_HKSCS"/>
                <a:cs typeface="MingLiU_HKSCS"/>
                <a:sym typeface="Arial"/>
              </a:rPr>
              <a:t>粉絲專頁:</a:t>
            </a:r>
            <a:endParaRPr kumimoji="0" sz="1500" b="0" i="0" u="none" strike="noStrike" kern="0" cap="none" spc="0" normalizeH="0" baseline="0" noProof="0">
              <a:ln>
                <a:noFill/>
              </a:ln>
              <a:solidFill>
                <a:sysClr val="windowText" lastClr="000000"/>
              </a:solidFill>
              <a:effectLst/>
              <a:uLnTx/>
              <a:uFillTx/>
              <a:latin typeface="MingLiU_HKSCS"/>
              <a:cs typeface="MingLiU_HKSCS"/>
              <a:sym typeface="Arial"/>
            </a:endParaRPr>
          </a:p>
          <a:p>
            <a:pPr marL="0" marR="0" lvl="0" indent="0" algn="ctr" defTabSz="457200" rtl="0" eaLnBrk="1" fontAlgn="auto" latinLnBrk="0" hangingPunct="1">
              <a:lnSpc>
                <a:spcPct val="100000"/>
              </a:lnSpc>
              <a:spcBef>
                <a:spcPts val="700"/>
              </a:spcBef>
              <a:spcAft>
                <a:spcPts val="0"/>
              </a:spcAft>
              <a:buClrTx/>
              <a:buSzTx/>
              <a:buFont typeface="Arial"/>
              <a:buNone/>
              <a:tabLst/>
              <a:defRPr/>
            </a:pPr>
            <a:r>
              <a:rPr kumimoji="0" sz="1500" b="0" i="0" u="none" strike="noStrike" kern="0" cap="none" spc="-10" normalizeH="0" baseline="0" noProof="0" dirty="0">
                <a:ln>
                  <a:noFill/>
                </a:ln>
                <a:solidFill>
                  <a:sysClr val="windowText" lastClr="000000"/>
                </a:solidFill>
                <a:effectLst/>
                <a:uLnTx/>
                <a:uFillTx/>
                <a:latin typeface="MingLiU_HKSCS"/>
                <a:cs typeface="MingLiU_HKSCS"/>
                <a:sym typeface="Arial"/>
              </a:rPr>
              <a:t>淡江大學松濤館宿舍自治會</a:t>
            </a:r>
            <a:endParaRPr kumimoji="0" sz="1500" b="0" i="0" u="none" strike="noStrike" kern="0" cap="none" spc="0" normalizeH="0" baseline="0" noProof="0">
              <a:ln>
                <a:noFill/>
              </a:ln>
              <a:solidFill>
                <a:sysClr val="windowText" lastClr="000000"/>
              </a:solidFill>
              <a:effectLst/>
              <a:uLnTx/>
              <a:uFillTx/>
              <a:latin typeface="MingLiU_HKSCS"/>
              <a:cs typeface="MingLiU_HKSCS"/>
              <a:sym typeface="Arial"/>
            </a:endParaRPr>
          </a:p>
        </p:txBody>
      </p:sp>
      <p:sp>
        <p:nvSpPr>
          <p:cNvPr id="14" name="object 14"/>
          <p:cNvSpPr txBox="1"/>
          <p:nvPr/>
        </p:nvSpPr>
        <p:spPr>
          <a:xfrm>
            <a:off x="3538791" y="3908908"/>
            <a:ext cx="2294890" cy="647934"/>
          </a:xfrm>
          <a:prstGeom prst="rect">
            <a:avLst/>
          </a:prstGeom>
        </p:spPr>
        <p:txBody>
          <a:bodyPr vert="horz" wrap="square" lIns="0" tIns="95568" rIns="0" bIns="0" rtlCol="0">
            <a:spAutoFit/>
          </a:bodyPr>
          <a:lstStyle/>
          <a:p>
            <a:pPr marL="2223" marR="0" lvl="0" indent="0" algn="ctr" defTabSz="457200" rtl="0" eaLnBrk="1" fontAlgn="auto" latinLnBrk="0" hangingPunct="1">
              <a:lnSpc>
                <a:spcPct val="100000"/>
              </a:lnSpc>
              <a:spcBef>
                <a:spcPts val="753"/>
              </a:spcBef>
              <a:spcAft>
                <a:spcPts val="0"/>
              </a:spcAft>
              <a:buClrTx/>
              <a:buSzTx/>
              <a:buFont typeface="Arial"/>
              <a:buNone/>
              <a:tabLst/>
              <a:defRPr/>
            </a:pPr>
            <a:r>
              <a:rPr kumimoji="0" sz="1500" b="0" i="0" u="none" strike="noStrike" kern="0" cap="none" spc="-23" normalizeH="0" baseline="0" noProof="0" dirty="0">
                <a:ln>
                  <a:noFill/>
                </a:ln>
                <a:solidFill>
                  <a:sysClr val="windowText" lastClr="000000"/>
                </a:solidFill>
                <a:effectLst/>
                <a:uLnTx/>
                <a:uFillTx/>
                <a:latin typeface="MingLiU_HKSCS"/>
                <a:cs typeface="MingLiU_HKSCS"/>
                <a:sym typeface="Arial"/>
              </a:rPr>
              <a:t>FB</a:t>
            </a:r>
            <a:r>
              <a:rPr kumimoji="0" sz="1500" b="0" i="0" u="none" strike="noStrike" kern="0" cap="none" spc="-5" normalizeH="0" baseline="0" noProof="0" dirty="0">
                <a:ln>
                  <a:noFill/>
                </a:ln>
                <a:solidFill>
                  <a:sysClr val="windowText" lastClr="000000"/>
                </a:solidFill>
                <a:effectLst/>
                <a:uLnTx/>
                <a:uFillTx/>
                <a:latin typeface="MingLiU_HKSCS"/>
                <a:cs typeface="MingLiU_HKSCS"/>
                <a:sym typeface="Arial"/>
              </a:rPr>
              <a:t>粉絲專頁:</a:t>
            </a:r>
            <a:endParaRPr kumimoji="0" sz="1500" b="0" i="0" u="none" strike="noStrike" kern="0" cap="none" spc="0" normalizeH="0" baseline="0" noProof="0">
              <a:ln>
                <a:noFill/>
              </a:ln>
              <a:solidFill>
                <a:sysClr val="windowText" lastClr="000000"/>
              </a:solidFill>
              <a:effectLst/>
              <a:uLnTx/>
              <a:uFillTx/>
              <a:latin typeface="MingLiU_HKSCS"/>
              <a:cs typeface="MingLiU_HKSCS"/>
              <a:sym typeface="Arial"/>
            </a:endParaRPr>
          </a:p>
          <a:p>
            <a:pPr marL="0" marR="0" lvl="0" indent="0" algn="ctr" defTabSz="457200" rtl="0" eaLnBrk="1" fontAlgn="auto" latinLnBrk="0" hangingPunct="1">
              <a:lnSpc>
                <a:spcPct val="100000"/>
              </a:lnSpc>
              <a:spcBef>
                <a:spcPts val="700"/>
              </a:spcBef>
              <a:spcAft>
                <a:spcPts val="0"/>
              </a:spcAft>
              <a:buClrTx/>
              <a:buSzTx/>
              <a:buFont typeface="Arial"/>
              <a:buNone/>
              <a:tabLst/>
              <a:defRPr/>
            </a:pPr>
            <a:r>
              <a:rPr kumimoji="0" sz="1500" b="0" i="0" u="none" strike="noStrike" kern="0" cap="none" spc="-10" normalizeH="0" baseline="0" noProof="0" dirty="0">
                <a:ln>
                  <a:noFill/>
                </a:ln>
                <a:solidFill>
                  <a:sysClr val="windowText" lastClr="000000"/>
                </a:solidFill>
                <a:effectLst/>
                <a:uLnTx/>
                <a:uFillTx/>
                <a:latin typeface="MingLiU_HKSCS"/>
                <a:cs typeface="MingLiU_HKSCS"/>
                <a:sym typeface="Arial"/>
              </a:rPr>
              <a:t>淡江大學松濤館宿舍自治會</a:t>
            </a:r>
            <a:endParaRPr kumimoji="0" sz="1500" b="0" i="0" u="none" strike="noStrike" kern="0" cap="none" spc="0" normalizeH="0" baseline="0" noProof="0">
              <a:ln>
                <a:noFill/>
              </a:ln>
              <a:solidFill>
                <a:sysClr val="windowText" lastClr="000000"/>
              </a:solidFill>
              <a:effectLst/>
              <a:uLnTx/>
              <a:uFillTx/>
              <a:latin typeface="MingLiU_HKSCS"/>
              <a:cs typeface="MingLiU_HKSCS"/>
              <a:sym typeface="Arial"/>
            </a:endParaRPr>
          </a:p>
        </p:txBody>
      </p:sp>
      <p:sp>
        <p:nvSpPr>
          <p:cNvPr id="15" name="object 15"/>
          <p:cNvSpPr txBox="1"/>
          <p:nvPr/>
        </p:nvSpPr>
        <p:spPr>
          <a:xfrm>
            <a:off x="6781673" y="3908908"/>
            <a:ext cx="1532255" cy="647934"/>
          </a:xfrm>
          <a:prstGeom prst="rect">
            <a:avLst/>
          </a:prstGeom>
        </p:spPr>
        <p:txBody>
          <a:bodyPr vert="horz" wrap="square" lIns="0" tIns="95568" rIns="0" bIns="0" rtlCol="0">
            <a:spAutoFit/>
          </a:bodyPr>
          <a:lstStyle/>
          <a:p>
            <a:pPr marL="2858" marR="0" lvl="0" indent="0" algn="ctr" defTabSz="457200" rtl="0" eaLnBrk="1" fontAlgn="auto" latinLnBrk="0" hangingPunct="1">
              <a:lnSpc>
                <a:spcPct val="100000"/>
              </a:lnSpc>
              <a:spcBef>
                <a:spcPts val="753"/>
              </a:spcBef>
              <a:spcAft>
                <a:spcPts val="0"/>
              </a:spcAft>
              <a:buClrTx/>
              <a:buSzTx/>
              <a:buFont typeface="Arial"/>
              <a:buNone/>
              <a:tabLst/>
              <a:defRPr/>
            </a:pPr>
            <a:r>
              <a:rPr kumimoji="0" sz="1500" b="0" i="0" u="none" strike="noStrike" kern="0" cap="none" spc="-8" normalizeH="0" baseline="0" noProof="0" dirty="0">
                <a:ln>
                  <a:noFill/>
                </a:ln>
                <a:solidFill>
                  <a:sysClr val="windowText" lastClr="000000"/>
                </a:solidFill>
                <a:effectLst/>
                <a:uLnTx/>
                <a:uFillTx/>
                <a:latin typeface="MingLiU_HKSCS"/>
                <a:cs typeface="MingLiU_HKSCS"/>
                <a:sym typeface="Arial"/>
              </a:rPr>
              <a:t>LINE</a:t>
            </a:r>
            <a:r>
              <a:rPr kumimoji="0" sz="1500" b="0" i="0" u="none" strike="noStrike" kern="0" cap="none" spc="-10" normalizeH="0" baseline="0" noProof="0" dirty="0">
                <a:ln>
                  <a:noFill/>
                </a:ln>
                <a:solidFill>
                  <a:sysClr val="windowText" lastClr="000000"/>
                </a:solidFill>
                <a:effectLst/>
                <a:uLnTx/>
                <a:uFillTx/>
                <a:latin typeface="MingLiU_HKSCS"/>
                <a:cs typeface="MingLiU_HKSCS"/>
                <a:sym typeface="Arial"/>
              </a:rPr>
              <a:t>社群:</a:t>
            </a:r>
            <a:endParaRPr kumimoji="0" sz="1500" b="0" i="0" u="none" strike="noStrike" kern="0" cap="none" spc="0" normalizeH="0" baseline="0" noProof="0">
              <a:ln>
                <a:noFill/>
              </a:ln>
              <a:solidFill>
                <a:sysClr val="windowText" lastClr="000000"/>
              </a:solidFill>
              <a:effectLst/>
              <a:uLnTx/>
              <a:uFillTx/>
              <a:latin typeface="MingLiU_HKSCS"/>
              <a:cs typeface="MingLiU_HKSCS"/>
              <a:sym typeface="Arial"/>
            </a:endParaRPr>
          </a:p>
          <a:p>
            <a:pPr marL="0" marR="0" lvl="0" indent="0" algn="ctr" defTabSz="457200" rtl="0" eaLnBrk="1" fontAlgn="auto" latinLnBrk="0" hangingPunct="1">
              <a:lnSpc>
                <a:spcPct val="100000"/>
              </a:lnSpc>
              <a:spcBef>
                <a:spcPts val="700"/>
              </a:spcBef>
              <a:spcAft>
                <a:spcPts val="0"/>
              </a:spcAft>
              <a:buClrTx/>
              <a:buSzTx/>
              <a:buFont typeface="Arial"/>
              <a:buNone/>
              <a:tabLst/>
              <a:defRPr/>
            </a:pPr>
            <a:r>
              <a:rPr kumimoji="0" sz="1500" b="0" i="0" u="none" strike="noStrike" kern="0" cap="none" spc="-10" normalizeH="0" baseline="0" noProof="0" dirty="0">
                <a:ln>
                  <a:noFill/>
                </a:ln>
                <a:solidFill>
                  <a:sysClr val="windowText" lastClr="000000"/>
                </a:solidFill>
                <a:effectLst/>
                <a:uLnTx/>
                <a:uFillTx/>
                <a:latin typeface="MingLiU_HKSCS"/>
                <a:cs typeface="MingLiU_HKSCS"/>
                <a:sym typeface="Arial"/>
              </a:rPr>
              <a:t>松濤館宿舍交流群</a:t>
            </a:r>
            <a:endParaRPr kumimoji="0" sz="1500" b="0" i="0" u="none" strike="noStrike" kern="0" cap="none" spc="0" normalizeH="0" baseline="0" noProof="0">
              <a:ln>
                <a:noFill/>
              </a:ln>
              <a:solidFill>
                <a:sysClr val="windowText" lastClr="000000"/>
              </a:solidFill>
              <a:effectLst/>
              <a:uLnTx/>
              <a:uFillTx/>
              <a:latin typeface="MingLiU_HKSCS"/>
              <a:cs typeface="MingLiU_HKSCS"/>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24392" y="2132431"/>
            <a:ext cx="3403917" cy="775533"/>
          </a:xfrm>
          <a:prstGeom prst="rect">
            <a:avLst/>
          </a:prstGeom>
        </p:spPr>
        <p:txBody>
          <a:bodyPr vert="horz" wrap="square" lIns="0" tIns="6033" rIns="0" bIns="0" rtlCol="0">
            <a:spAutoFit/>
          </a:bodyPr>
          <a:lstStyle/>
          <a:p>
            <a:pPr marL="6350">
              <a:spcBef>
                <a:spcPts val="48"/>
              </a:spcBef>
            </a:pPr>
            <a:r>
              <a:rPr dirty="0">
                <a:latin typeface="PMingLiU"/>
                <a:cs typeface="PMingLiU"/>
              </a:rPr>
              <a:t>Thank</a:t>
            </a:r>
            <a:r>
              <a:rPr spc="-215" dirty="0">
                <a:latin typeface="PMingLiU"/>
                <a:cs typeface="PMingLiU"/>
              </a:rPr>
              <a:t> </a:t>
            </a:r>
            <a:r>
              <a:rPr dirty="0">
                <a:latin typeface="PMingLiU"/>
                <a:cs typeface="PMingLiU"/>
              </a:rPr>
              <a:t>you</a:t>
            </a:r>
            <a:r>
              <a:rPr spc="-208" dirty="0">
                <a:latin typeface="PMingLiU"/>
                <a:cs typeface="PMingLiU"/>
              </a:rPr>
              <a:t> </a:t>
            </a:r>
            <a:r>
              <a:rPr spc="-13" dirty="0">
                <a:latin typeface="PMingLiU"/>
                <a:cs typeface="PMingLiU"/>
              </a:rPr>
              <a:t>&gt;&lt;</a:t>
            </a:r>
          </a:p>
        </p:txBody>
      </p:sp>
      <p:pic>
        <p:nvPicPr>
          <p:cNvPr id="3" name="object 3"/>
          <p:cNvPicPr/>
          <p:nvPr/>
        </p:nvPicPr>
        <p:blipFill>
          <a:blip r:embed="rId2" cstate="print"/>
          <a:stretch>
            <a:fillRect/>
          </a:stretch>
        </p:blipFill>
        <p:spPr>
          <a:xfrm>
            <a:off x="7411974" y="316992"/>
            <a:ext cx="1613916" cy="161391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9EF30C2-29AC-4A0D-BC0A-A679CF113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0375" y="815553"/>
            <a:ext cx="6143625" cy="4327948"/>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2" name="標題 1">
            <a:extLst>
              <a:ext uri="{FF2B5EF4-FFF2-40B4-BE49-F238E27FC236}">
                <a16:creationId xmlns:a16="http://schemas.microsoft.com/office/drawing/2014/main" id="{DB217E6F-A30D-458A-97DA-44D9581FC1D5}"/>
              </a:ext>
            </a:extLst>
          </p:cNvPr>
          <p:cNvSpPr>
            <a:spLocks noGrp="1"/>
          </p:cNvSpPr>
          <p:nvPr>
            <p:ph type="ctrTitle"/>
          </p:nvPr>
        </p:nvSpPr>
        <p:spPr>
          <a:xfrm>
            <a:off x="3820141" y="2058497"/>
            <a:ext cx="4942280" cy="1790700"/>
          </a:xfrm>
        </p:spPr>
        <p:txBody>
          <a:bodyPr>
            <a:normAutofit/>
          </a:bodyPr>
          <a:lstStyle/>
          <a:p>
            <a:pPr algn="r"/>
            <a:r>
              <a:rPr lang="zh-TW" altLang="en-US">
                <a:solidFill>
                  <a:srgbClr val="FFFFFF"/>
                </a:solidFill>
              </a:rPr>
              <a:t>淡江大學新生演講</a:t>
            </a:r>
          </a:p>
        </p:txBody>
      </p:sp>
      <p:sp>
        <p:nvSpPr>
          <p:cNvPr id="3" name="副標題 2">
            <a:extLst>
              <a:ext uri="{FF2B5EF4-FFF2-40B4-BE49-F238E27FC236}">
                <a16:creationId xmlns:a16="http://schemas.microsoft.com/office/drawing/2014/main" id="{536027A4-BF6B-4540-8D72-92BB9CF03F96}"/>
              </a:ext>
            </a:extLst>
          </p:cNvPr>
          <p:cNvSpPr>
            <a:spLocks noGrp="1"/>
          </p:cNvSpPr>
          <p:nvPr>
            <p:ph type="subTitle" idx="1"/>
          </p:nvPr>
        </p:nvSpPr>
        <p:spPr>
          <a:xfrm>
            <a:off x="3820141" y="3918253"/>
            <a:ext cx="4942280" cy="997082"/>
          </a:xfrm>
        </p:spPr>
        <p:txBody>
          <a:bodyPr vert="horz" lIns="68580" tIns="34290" rIns="68580" bIns="34290" rtlCol="0">
            <a:normAutofit/>
          </a:bodyPr>
          <a:lstStyle/>
          <a:p>
            <a:pPr algn="r"/>
            <a:r>
              <a:rPr lang="zh-TW" altLang="en-US">
                <a:solidFill>
                  <a:srgbClr val="FFFFFF"/>
                </a:solidFill>
                <a:ea typeface="新細明體"/>
                <a:cs typeface="Calibri"/>
              </a:rPr>
              <a:t>盧忻燕諮商心理師</a:t>
            </a:r>
            <a:endParaRPr lang="zh-TW" altLang="en-US">
              <a:solidFill>
                <a:srgbClr val="FFFFFF"/>
              </a:solidFill>
            </a:endParaRPr>
          </a:p>
        </p:txBody>
      </p:sp>
      <p:cxnSp>
        <p:nvCxnSpPr>
          <p:cNvPr id="12" name="Straight Connector 11">
            <a:extLst>
              <a:ext uri="{FF2B5EF4-FFF2-40B4-BE49-F238E27FC236}">
                <a16:creationId xmlns:a16="http://schemas.microsoft.com/office/drawing/2014/main" id="{266A0658-1CC4-4B0D-AAB7-A702286AF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681" y="137950"/>
            <a:ext cx="0" cy="1198281"/>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A04F1504-431A-4D86-9091-AE7E4B33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69261" y="1"/>
            <a:ext cx="1709807" cy="950839"/>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6" name="Freeform: Shape 15">
            <a:extLst>
              <a:ext uri="{FF2B5EF4-FFF2-40B4-BE49-F238E27FC236}">
                <a16:creationId xmlns:a16="http://schemas.microsoft.com/office/drawing/2014/main" id="{EA804283-B929-4503-802F-4585376E2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300" cy="35849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 name="Oval 17">
            <a:extLst>
              <a:ext uri="{FF2B5EF4-FFF2-40B4-BE49-F238E27FC236}">
                <a16:creationId xmlns:a16="http://schemas.microsoft.com/office/drawing/2014/main" id="{AD3811F5-514E-49A4-B382-673ED228A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6784" y="386174"/>
            <a:ext cx="1795013" cy="174631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20" name="Freeform: Shape 19">
            <a:extLst>
              <a:ext uri="{FF2B5EF4-FFF2-40B4-BE49-F238E27FC236}">
                <a16:creationId xmlns:a16="http://schemas.microsoft.com/office/drawing/2014/main" id="{067AD921-1CEE-4C1B-9AA3-C66D908DD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2212305"/>
            <a:ext cx="889838" cy="1328738"/>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22" name="Arc 21">
            <a:extLst>
              <a:ext uri="{FF2B5EF4-FFF2-40B4-BE49-F238E27FC236}">
                <a16:creationId xmlns:a16="http://schemas.microsoft.com/office/drawing/2014/main" id="{C36A08F5-3B56-47C5-A371-9187BE56E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54763" y="3152571"/>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7367050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C483FF0-F67F-15BD-825B-4BCA6F7E4DB3}"/>
              </a:ext>
            </a:extLst>
          </p:cNvPr>
          <p:cNvSpPr>
            <a:spLocks noGrp="1"/>
          </p:cNvSpPr>
          <p:nvPr>
            <p:ph type="ctrTitle"/>
          </p:nvPr>
        </p:nvSpPr>
        <p:spPr/>
        <p:txBody>
          <a:bodyPr>
            <a:normAutofit/>
          </a:bodyPr>
          <a:lstStyle/>
          <a:p>
            <a:r>
              <a:rPr lang="en-US" altLang="zh-TW" sz="4400" b="1" dirty="0">
                <a:solidFill>
                  <a:srgbClr val="FFFFFF"/>
                </a:solidFill>
              </a:rPr>
              <a:t>05</a:t>
            </a:r>
            <a:r>
              <a:rPr lang="zh-TW" altLang="en-US" sz="4400" b="1" dirty="0">
                <a:solidFill>
                  <a:srgbClr val="002060"/>
                </a:solidFill>
              </a:rPr>
              <a:t>生活宣導</a:t>
            </a:r>
            <a:endParaRPr lang="zh-TW" altLang="en-US" dirty="0">
              <a:solidFill>
                <a:srgbClr val="002060"/>
              </a:solidFill>
            </a:endParaRPr>
          </a:p>
        </p:txBody>
      </p:sp>
      <p:sp>
        <p:nvSpPr>
          <p:cNvPr id="4" name="文字版面配置區 3">
            <a:extLst>
              <a:ext uri="{FF2B5EF4-FFF2-40B4-BE49-F238E27FC236}">
                <a16:creationId xmlns:a16="http://schemas.microsoft.com/office/drawing/2014/main" id="{46F68D56-0F97-DEF4-DE4A-F00A8AC01C6C}"/>
              </a:ext>
            </a:extLst>
          </p:cNvPr>
          <p:cNvSpPr>
            <a:spLocks noGrp="1"/>
          </p:cNvSpPr>
          <p:nvPr>
            <p:ph type="body" idx="2"/>
          </p:nvPr>
        </p:nvSpPr>
        <p:spPr>
          <a:xfrm>
            <a:off x="5067015" y="2120247"/>
            <a:ext cx="3465094" cy="2297959"/>
          </a:xfrm>
        </p:spPr>
        <p:txBody>
          <a:bodyPr>
            <a:noAutofit/>
          </a:bodyPr>
          <a:lstStyle/>
          <a:p>
            <a:pPr marL="457200" indent="-431800" algn="l">
              <a:buSzPts val="3500"/>
              <a:buNone/>
            </a:pPr>
            <a:r>
              <a:rPr lang="en-US" altLang="zh-TW" sz="2400" b="1" dirty="0">
                <a:latin typeface="Nunito Black"/>
                <a:ea typeface="Nunito Black"/>
                <a:cs typeface="Nunito Black"/>
                <a:sym typeface="Nunito Black"/>
              </a:rPr>
              <a:t>1.</a:t>
            </a:r>
            <a:r>
              <a:rPr lang="zh-TW" altLang="en-US" sz="2400" b="1" dirty="0">
                <a:latin typeface="Microsoft YaHei UI" panose="020B0503020204020204" pitchFamily="34" charset="-122"/>
                <a:ea typeface="Microsoft YaHei UI" panose="020B0503020204020204" pitchFamily="34" charset="-122"/>
                <a:cs typeface="Nunito Black"/>
                <a:sym typeface="Nunito Black"/>
              </a:rPr>
              <a:t>尊重智慧財產權</a:t>
            </a:r>
            <a:endParaRPr lang="en-US" altLang="zh-TW" sz="2400" b="1" dirty="0">
              <a:latin typeface="Microsoft YaHei UI" panose="020B0503020204020204" pitchFamily="34" charset="-122"/>
              <a:ea typeface="Microsoft YaHei UI" panose="020B0503020204020204" pitchFamily="34" charset="-122"/>
              <a:cs typeface="Nunito Black"/>
              <a:sym typeface="Nunito Black"/>
            </a:endParaRPr>
          </a:p>
          <a:p>
            <a:pPr marL="457200" indent="-431800" algn="l">
              <a:buSzPts val="3500"/>
              <a:buNone/>
            </a:pPr>
            <a:endParaRPr lang="en-US" altLang="zh-TW" sz="2400" b="1" dirty="0">
              <a:latin typeface="Microsoft YaHei UI" panose="020B0503020204020204" pitchFamily="34" charset="-122"/>
              <a:ea typeface="Microsoft YaHei UI" panose="020B0503020204020204" pitchFamily="34" charset="-122"/>
              <a:cs typeface="Nunito Black"/>
              <a:sym typeface="Nunito Black"/>
            </a:endParaRPr>
          </a:p>
          <a:p>
            <a:pPr marL="457200" indent="-431800" algn="l">
              <a:buSzPts val="3500"/>
              <a:buNone/>
            </a:pPr>
            <a:r>
              <a:rPr lang="en-US" altLang="zh-TW" sz="2400" b="1" dirty="0">
                <a:latin typeface="Nunito Black"/>
                <a:ea typeface="Nunito Black"/>
                <a:cs typeface="Nunito Black"/>
                <a:sym typeface="Nunito Black"/>
              </a:rPr>
              <a:t>2.</a:t>
            </a:r>
            <a:r>
              <a:rPr lang="zh-TW" altLang="en-US" sz="2400" b="1" dirty="0">
                <a:latin typeface="Microsoft YaHei UI" panose="020B0503020204020204" pitchFamily="34" charset="-122"/>
                <a:ea typeface="Microsoft YaHei UI" panose="020B0503020204020204" pitchFamily="34" charset="-122"/>
                <a:cs typeface="Nunito Black"/>
                <a:sym typeface="Nunito Black"/>
              </a:rPr>
              <a:t>性別平等 </a:t>
            </a:r>
            <a:endParaRPr lang="en-US" altLang="zh-TW" sz="2400" b="1" dirty="0">
              <a:latin typeface="Microsoft YaHei UI" panose="020B0503020204020204" pitchFamily="34" charset="-122"/>
              <a:ea typeface="Microsoft YaHei UI" panose="020B0503020204020204" pitchFamily="34" charset="-122"/>
              <a:cs typeface="Nunito Black"/>
              <a:sym typeface="Nunito Black"/>
            </a:endParaRPr>
          </a:p>
          <a:p>
            <a:pPr marL="457200" indent="-431800" algn="l">
              <a:buSzPts val="3500"/>
              <a:buNone/>
            </a:pPr>
            <a:endParaRPr lang="en-US" altLang="zh-TW" sz="2400" b="1" dirty="0">
              <a:latin typeface="Microsoft YaHei UI" panose="020B0503020204020204" pitchFamily="34" charset="-122"/>
              <a:ea typeface="Microsoft YaHei UI" panose="020B0503020204020204" pitchFamily="34" charset="-122"/>
              <a:cs typeface="Nunito Black"/>
              <a:sym typeface="Nunito Black"/>
            </a:endParaRPr>
          </a:p>
          <a:p>
            <a:pPr marL="457200" indent="-431800" algn="l">
              <a:buSzPts val="3500"/>
              <a:buNone/>
            </a:pPr>
            <a:r>
              <a:rPr lang="en-US" altLang="zh-TW" sz="2400" b="1" dirty="0">
                <a:latin typeface="Nunito Black"/>
                <a:ea typeface="Nunito Black"/>
                <a:cs typeface="Nunito Black"/>
                <a:sym typeface="Nunito Black"/>
              </a:rPr>
              <a:t>3.</a:t>
            </a:r>
            <a:r>
              <a:rPr lang="zh-TW" altLang="en-US" sz="2400" b="1" dirty="0">
                <a:latin typeface="Microsoft YaHei UI" panose="020B0503020204020204" pitchFamily="34" charset="-122"/>
                <a:ea typeface="Microsoft YaHei UI" panose="020B0503020204020204" pitchFamily="34" charset="-122"/>
                <a:cs typeface="Nunito Black"/>
                <a:sym typeface="Nunito Black"/>
              </a:rPr>
              <a:t>心理諮商</a:t>
            </a:r>
            <a:r>
              <a:rPr lang="en-US" altLang="zh-TW" sz="2400" b="1" dirty="0">
                <a:latin typeface="Microsoft YaHei UI" panose="020B0503020204020204" pitchFamily="34" charset="-122"/>
                <a:ea typeface="Microsoft YaHei UI" panose="020B0503020204020204" pitchFamily="34" charset="-122"/>
                <a:cs typeface="Nunito Black"/>
                <a:sym typeface="Nunito Black"/>
              </a:rPr>
              <a:t>-</a:t>
            </a:r>
            <a:r>
              <a:rPr lang="zh-TW" altLang="en-US" sz="2400" b="1" dirty="0">
                <a:latin typeface="Microsoft YaHei UI" panose="020B0503020204020204" pitchFamily="34" charset="-122"/>
                <a:ea typeface="Microsoft YaHei UI" panose="020B0503020204020204" pitchFamily="34" charset="-122"/>
                <a:cs typeface="Nunito Black"/>
                <a:sym typeface="Nunito Black"/>
              </a:rPr>
              <a:t>影片</a:t>
            </a:r>
            <a:endParaRPr lang="en-US" altLang="zh-TW" sz="2400" b="1" dirty="0">
              <a:latin typeface="Microsoft YaHei UI" panose="020B0503020204020204" pitchFamily="34" charset="-122"/>
              <a:ea typeface="Microsoft YaHei UI" panose="020B0503020204020204" pitchFamily="34" charset="-122"/>
              <a:cs typeface="Nunito Black"/>
              <a:sym typeface="Nunito Black"/>
            </a:endParaRPr>
          </a:p>
        </p:txBody>
      </p:sp>
      <p:sp>
        <p:nvSpPr>
          <p:cNvPr id="8" name="太陽 7">
            <a:hlinkClick r:id="rId2" action="ppaction://hlinksldjump"/>
            <a:extLst>
              <a:ext uri="{FF2B5EF4-FFF2-40B4-BE49-F238E27FC236}">
                <a16:creationId xmlns:a16="http://schemas.microsoft.com/office/drawing/2014/main" id="{C85A4425-5783-3B6C-AD44-7B5A4367978D}"/>
              </a:ext>
            </a:extLst>
          </p:cNvPr>
          <p:cNvSpPr/>
          <p:nvPr/>
        </p:nvSpPr>
        <p:spPr>
          <a:xfrm>
            <a:off x="7727713" y="2120247"/>
            <a:ext cx="453762" cy="467083"/>
          </a:xfrm>
          <a:prstGeom prst="sun">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
        <p:nvSpPr>
          <p:cNvPr id="9" name="太陽 8">
            <a:hlinkClick r:id="rId3" action="ppaction://hlinksldjump"/>
            <a:extLst>
              <a:ext uri="{FF2B5EF4-FFF2-40B4-BE49-F238E27FC236}">
                <a16:creationId xmlns:a16="http://schemas.microsoft.com/office/drawing/2014/main" id="{B569F4BC-15BC-C974-0749-E9D145D46486}"/>
              </a:ext>
            </a:extLst>
          </p:cNvPr>
          <p:cNvSpPr/>
          <p:nvPr/>
        </p:nvSpPr>
        <p:spPr>
          <a:xfrm>
            <a:off x="7727713" y="2927966"/>
            <a:ext cx="453762" cy="467083"/>
          </a:xfrm>
          <a:prstGeom prst="sun">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
        <p:nvSpPr>
          <p:cNvPr id="3" name="太陽 2">
            <a:hlinkClick r:id="rId4" action="ppaction://hlinksldjump"/>
            <a:extLst>
              <a:ext uri="{FF2B5EF4-FFF2-40B4-BE49-F238E27FC236}">
                <a16:creationId xmlns:a16="http://schemas.microsoft.com/office/drawing/2014/main" id="{61179A15-340E-9173-6CC9-88F505D0F53A}"/>
              </a:ext>
            </a:extLst>
          </p:cNvPr>
          <p:cNvSpPr/>
          <p:nvPr/>
        </p:nvSpPr>
        <p:spPr>
          <a:xfrm>
            <a:off x="7727713" y="3735685"/>
            <a:ext cx="453762" cy="467083"/>
          </a:xfrm>
          <a:prstGeom prst="sun">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3FFFD"/>
              </a:solidFill>
              <a:effectLst/>
              <a:uLnTx/>
              <a:uFillTx/>
              <a:latin typeface="Arial"/>
              <a:ea typeface="新細明體" panose="02020500000000000000" pitchFamily="18" charset="-120"/>
              <a:cs typeface="+mn-cs"/>
              <a:sym typeface="Arial"/>
            </a:endParaRPr>
          </a:p>
        </p:txBody>
      </p:sp>
    </p:spTree>
    <p:extLst>
      <p:ext uri="{BB962C8B-B14F-4D97-AF65-F5344CB8AC3E}">
        <p14:creationId xmlns:p14="http://schemas.microsoft.com/office/powerpoint/2010/main" val="1037152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718"/>
        <p:cNvGrpSpPr/>
        <p:nvPr/>
      </p:nvGrpSpPr>
      <p:grpSpPr>
        <a:xfrm>
          <a:off x="0" y="0"/>
          <a:ext cx="0" cy="0"/>
          <a:chOff x="0" y="0"/>
          <a:chExt cx="0" cy="0"/>
        </a:xfrm>
      </p:grpSpPr>
      <p:sp>
        <p:nvSpPr>
          <p:cNvPr id="31" name="文字方塊 30">
            <a:extLst>
              <a:ext uri="{FF2B5EF4-FFF2-40B4-BE49-F238E27FC236}">
                <a16:creationId xmlns:a16="http://schemas.microsoft.com/office/drawing/2014/main" id="{41FE5A35-D970-4550-993E-4A5FE66CF188}"/>
              </a:ext>
            </a:extLst>
          </p:cNvPr>
          <p:cNvSpPr txBox="1"/>
          <p:nvPr/>
        </p:nvSpPr>
        <p:spPr>
          <a:xfrm>
            <a:off x="4418622" y="1605407"/>
            <a:ext cx="4532873" cy="1882438"/>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1200"/>
              </a:spcBef>
              <a:spcAft>
                <a:spcPts val="600"/>
              </a:spcAft>
              <a:buClr>
                <a:srgbClr val="000000"/>
              </a:buClr>
              <a:buSzTx/>
              <a:buFont typeface="Wingdings" panose="05000000000000000000" pitchFamily="2" charset="2"/>
              <a:buChar char="l"/>
              <a:tabLst/>
              <a:defRPr/>
            </a:pP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使用正版教科書（含二手書）</a:t>
            </a:r>
          </a:p>
          <a:p>
            <a:pPr marL="285750" marR="0" lvl="0" indent="-285750" algn="l" defTabSz="914400" rtl="0" eaLnBrk="1" fontAlgn="auto" latinLnBrk="0" hangingPunct="1">
              <a:lnSpc>
                <a:spcPct val="150000"/>
              </a:lnSpc>
              <a:spcBef>
                <a:spcPts val="1200"/>
              </a:spcBef>
              <a:spcAft>
                <a:spcPts val="600"/>
              </a:spcAft>
              <a:buClr>
                <a:srgbClr val="000000"/>
              </a:buClr>
              <a:buSzTx/>
              <a:buFont typeface="Wingdings" panose="05000000000000000000" pitchFamily="2" charset="2"/>
              <a:buChar char="l"/>
              <a:tabLst/>
              <a:defRPr/>
            </a:pP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勿不法影印書籍及教材</a:t>
            </a:r>
          </a:p>
          <a:p>
            <a:pPr marL="285750" marR="0" lvl="0" indent="-285750" algn="l" defTabSz="914400" rtl="0" eaLnBrk="1" fontAlgn="auto" latinLnBrk="0" hangingPunct="1">
              <a:lnSpc>
                <a:spcPct val="150000"/>
              </a:lnSpc>
              <a:spcBef>
                <a:spcPts val="1200"/>
              </a:spcBef>
              <a:spcAft>
                <a:spcPts val="600"/>
              </a:spcAft>
              <a:buClr>
                <a:srgbClr val="000000"/>
              </a:buClr>
              <a:buSzTx/>
              <a:buFont typeface="Wingdings" panose="05000000000000000000" pitchFamily="2" charset="2"/>
              <a:buChar char="l"/>
              <a:tabLst/>
              <a:defRPr/>
            </a:pP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勿下載不法音樂及電影</a:t>
            </a:r>
          </a:p>
        </p:txBody>
      </p:sp>
      <p:sp>
        <p:nvSpPr>
          <p:cNvPr id="2731" name="Google Shape;2731;p42"/>
          <p:cNvSpPr txBox="1">
            <a:spLocks noGrp="1"/>
          </p:cNvSpPr>
          <p:nvPr>
            <p:ph type="ctrTitle"/>
          </p:nvPr>
        </p:nvSpPr>
        <p:spPr>
          <a:xfrm>
            <a:off x="4675545" y="722325"/>
            <a:ext cx="3998401" cy="795600"/>
          </a:xfrm>
          <a:prstGeom prst="rect">
            <a:avLst/>
          </a:prstGeom>
          <a:noFill/>
          <a:ln>
            <a:noFill/>
          </a:ln>
        </p:spPr>
        <p:txBody>
          <a:bodyPr spcFirstLastPara="1" wrap="square" lIns="91425" tIns="91425" rIns="91425" bIns="91425" anchor="ctr" anchorCtr="0">
            <a:noAutofit/>
          </a:bodyPr>
          <a:lstStyle/>
          <a:p>
            <a:r>
              <a:rPr lang="en-US" altLang="zh-TW" sz="3600" b="1" dirty="0"/>
              <a:t>1.</a:t>
            </a:r>
            <a:r>
              <a:rPr lang="zh-TW" altLang="en-US" sz="3600" b="1" dirty="0"/>
              <a:t>尊重智慧財產權</a:t>
            </a:r>
            <a:endParaRPr sz="3600" b="1" dirty="0"/>
          </a:p>
        </p:txBody>
      </p:sp>
      <p:pic>
        <p:nvPicPr>
          <p:cNvPr id="4" name="圖形 3" descr="說故事 以實心填滿">
            <a:extLst>
              <a:ext uri="{FF2B5EF4-FFF2-40B4-BE49-F238E27FC236}">
                <a16:creationId xmlns:a16="http://schemas.microsoft.com/office/drawing/2014/main" id="{6EE5273A-0B8A-A427-072F-0B44EE2A24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37095" y="4060228"/>
            <a:ext cx="914400" cy="914400"/>
          </a:xfrm>
          <a:prstGeom prst="rect">
            <a:avLst/>
          </a:prstGeom>
        </p:spPr>
      </p:pic>
      <p:pic>
        <p:nvPicPr>
          <p:cNvPr id="6" name="圖形 5" descr="核取方塊 (打勾) 以實心填滿">
            <a:extLst>
              <a:ext uri="{FF2B5EF4-FFF2-40B4-BE49-F238E27FC236}">
                <a16:creationId xmlns:a16="http://schemas.microsoft.com/office/drawing/2014/main" id="{8E94D876-A72F-91BD-4B52-BEA8AE44A2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71780" y="1447657"/>
            <a:ext cx="914400" cy="914400"/>
          </a:xfrm>
          <a:prstGeom prst="rect">
            <a:avLst/>
          </a:prstGeom>
        </p:spPr>
      </p:pic>
      <p:pic>
        <p:nvPicPr>
          <p:cNvPr id="8" name="圖形 7" descr="核取方塊 (打叉) 以實心填滿">
            <a:extLst>
              <a:ext uri="{FF2B5EF4-FFF2-40B4-BE49-F238E27FC236}">
                <a16:creationId xmlns:a16="http://schemas.microsoft.com/office/drawing/2014/main" id="{B78B9B66-D598-C2AD-84BB-FEF8D1CC1BF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71780" y="2172989"/>
            <a:ext cx="914400" cy="914400"/>
          </a:xfrm>
          <a:prstGeom prst="rect">
            <a:avLst/>
          </a:prstGeom>
        </p:spPr>
      </p:pic>
      <p:pic>
        <p:nvPicPr>
          <p:cNvPr id="9" name="圖形 8" descr="核取方塊 (打叉) 以實心填滿">
            <a:extLst>
              <a:ext uri="{FF2B5EF4-FFF2-40B4-BE49-F238E27FC236}">
                <a16:creationId xmlns:a16="http://schemas.microsoft.com/office/drawing/2014/main" id="{1C2F5810-27BD-0798-4599-C4D8DC45194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45999" y="2830417"/>
            <a:ext cx="914400" cy="914400"/>
          </a:xfrm>
          <a:prstGeom prst="rect">
            <a:avLst/>
          </a:prstGeom>
        </p:spPr>
      </p:pic>
    </p:spTree>
    <p:custDataLst>
      <p:tags r:id="rId1"/>
    </p:custDataLst>
    <p:extLst>
      <p:ext uri="{BB962C8B-B14F-4D97-AF65-F5344CB8AC3E}">
        <p14:creationId xmlns:p14="http://schemas.microsoft.com/office/powerpoint/2010/main" val="38149989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 calcmode="lin" valueType="num">
                                      <p:cBhvr additive="base">
                                        <p:cTn id="7" dur="50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1">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1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1">
                                            <p:txEl>
                                              <p:pRg st="1" end="1"/>
                                            </p:txEl>
                                          </p:spTgt>
                                        </p:tgtEl>
                                        <p:attrNameLst>
                                          <p:attrName>style.visibility</p:attrName>
                                        </p:attrNameLst>
                                      </p:cBhvr>
                                      <p:to>
                                        <p:strVal val="visible"/>
                                      </p:to>
                                    </p:set>
                                    <p:anim calcmode="lin" valueType="num">
                                      <p:cBhvr additive="base">
                                        <p:cTn id="17" dur="500" fill="hold"/>
                                        <p:tgtEl>
                                          <p:spTgt spid="31">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1">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1"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1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31">
                                            <p:txEl>
                                              <p:pRg st="2" end="2"/>
                                            </p:txEl>
                                          </p:spTgt>
                                        </p:tgtEl>
                                        <p:attrNameLst>
                                          <p:attrName>style.visibility</p:attrName>
                                        </p:attrNameLst>
                                      </p:cBhvr>
                                      <p:to>
                                        <p:strVal val="visible"/>
                                      </p:to>
                                    </p:set>
                                    <p:anim calcmode="lin" valueType="num">
                                      <p:cBhvr additive="base">
                                        <p:cTn id="27" dur="500" fill="hold"/>
                                        <p:tgtEl>
                                          <p:spTgt spid="31">
                                            <p:txEl>
                                              <p:pRg st="2" end="2"/>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1">
                                            <p:txEl>
                                              <p:pRg st="2" end="2"/>
                                            </p:txEl>
                                          </p:spTgt>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1" presetClass="entr" presetSubtype="1"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718"/>
        <p:cNvGrpSpPr/>
        <p:nvPr/>
      </p:nvGrpSpPr>
      <p:grpSpPr>
        <a:xfrm>
          <a:off x="0" y="0"/>
          <a:ext cx="0" cy="0"/>
          <a:chOff x="0" y="0"/>
          <a:chExt cx="0" cy="0"/>
        </a:xfrm>
      </p:grpSpPr>
      <p:sp>
        <p:nvSpPr>
          <p:cNvPr id="31" name="文字方塊 30">
            <a:extLst>
              <a:ext uri="{FF2B5EF4-FFF2-40B4-BE49-F238E27FC236}">
                <a16:creationId xmlns:a16="http://schemas.microsoft.com/office/drawing/2014/main" id="{41FE5A35-D970-4550-993E-4A5FE66CF188}"/>
              </a:ext>
            </a:extLst>
          </p:cNvPr>
          <p:cNvSpPr txBox="1"/>
          <p:nvPr/>
        </p:nvSpPr>
        <p:spPr>
          <a:xfrm>
            <a:off x="4418622" y="1605407"/>
            <a:ext cx="4532873" cy="1651606"/>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1200"/>
              </a:spcBef>
              <a:spcAft>
                <a:spcPts val="600"/>
              </a:spcAft>
              <a:buClr>
                <a:srgbClr val="000000"/>
              </a:buClr>
              <a:buSzTx/>
              <a:buFont typeface="Wingdings" panose="05000000000000000000" pitchFamily="2" charset="2"/>
              <a:buChar char="l"/>
              <a:tabLst/>
              <a:defRPr/>
            </a:pP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應該要互相尊重，</a:t>
            </a:r>
            <a:r>
              <a:rPr kumimoji="0" lang="zh-TW" altLang="en-US" sz="2000" b="1" i="0" u="none" strike="noStrike" kern="0" cap="none" spc="0" normalizeH="0" baseline="0" noProof="0" dirty="0">
                <a:ln>
                  <a:noFill/>
                </a:ln>
                <a:solidFill>
                  <a:srgbClr val="FF0000"/>
                </a:solidFill>
                <a:effectLst/>
                <a:highlight>
                  <a:srgbClr val="FAA4AC"/>
                </a:highlight>
                <a:uLnTx/>
                <a:uFillTx/>
                <a:latin typeface="微軟正黑體" panose="020B0604030504040204" pitchFamily="34" charset="-120"/>
                <a:ea typeface="微軟正黑體" panose="020B0604030504040204" pitchFamily="34" charset="-120"/>
                <a:cs typeface="Nunito ExtraBold"/>
                <a:sym typeface="Nunito ExtraBold"/>
              </a:rPr>
              <a:t>不應言語或肢體性騷擾他人</a:t>
            </a: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a:t>
            </a:r>
            <a:endPar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endParaRPr>
          </a:p>
          <a:p>
            <a:pPr marL="285750" marR="0" lvl="0" indent="-285750" algn="l" defTabSz="914400" rtl="0" eaLnBrk="1" fontAlgn="auto" latinLnBrk="0" hangingPunct="1">
              <a:lnSpc>
                <a:spcPct val="150000"/>
              </a:lnSpc>
              <a:spcBef>
                <a:spcPts val="1200"/>
              </a:spcBef>
              <a:spcAft>
                <a:spcPts val="600"/>
              </a:spcAft>
              <a:buClr>
                <a:srgbClr val="000000"/>
              </a:buClr>
              <a:buSzTx/>
              <a:buFont typeface="Wingdings" panose="05000000000000000000" pitchFamily="2" charset="2"/>
              <a:buChar char="l"/>
              <a:tabLst/>
              <a:defRPr/>
            </a:pP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rPr>
              <a:t>若有需要協助住宿生可以通報輔導員</a:t>
            </a:r>
            <a:r>
              <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Nunito ExtraBold"/>
              </a:rPr>
              <a:t>。</a:t>
            </a:r>
            <a:endParaRPr kumimoji="0" lang="zh-TW" altLang="en-US" sz="2000" b="1" i="0" u="none" strike="noStrike" kern="0" cap="none" spc="0" normalizeH="0" baseline="0" noProof="0" dirty="0">
              <a:ln>
                <a:noFill/>
              </a:ln>
              <a:solidFill>
                <a:srgbClr val="FFD348">
                  <a:lumMod val="20000"/>
                  <a:lumOff val="80000"/>
                </a:srgbClr>
              </a:solidFill>
              <a:effectLst/>
              <a:uLnTx/>
              <a:uFillTx/>
              <a:latin typeface="微軟正黑體" panose="020B0604030504040204" pitchFamily="34" charset="-120"/>
              <a:ea typeface="微軟正黑體" panose="020B0604030504040204" pitchFamily="34" charset="-120"/>
              <a:cs typeface="Nunito ExtraBold"/>
              <a:sym typeface="Arial"/>
            </a:endParaRPr>
          </a:p>
        </p:txBody>
      </p:sp>
      <p:sp>
        <p:nvSpPr>
          <p:cNvPr id="2731" name="Google Shape;2731;p42"/>
          <p:cNvSpPr txBox="1">
            <a:spLocks noGrp="1"/>
          </p:cNvSpPr>
          <p:nvPr>
            <p:ph type="ctrTitle"/>
          </p:nvPr>
        </p:nvSpPr>
        <p:spPr>
          <a:xfrm>
            <a:off x="4675545" y="722325"/>
            <a:ext cx="3998401" cy="795600"/>
          </a:xfrm>
          <a:prstGeom prst="rect">
            <a:avLst/>
          </a:prstGeom>
          <a:noFill/>
          <a:ln>
            <a:noFill/>
          </a:ln>
        </p:spPr>
        <p:txBody>
          <a:bodyPr spcFirstLastPara="1" wrap="square" lIns="91425" tIns="91425" rIns="91425" bIns="91425" anchor="ctr" anchorCtr="0">
            <a:noAutofit/>
          </a:bodyPr>
          <a:lstStyle/>
          <a:p>
            <a:r>
              <a:rPr lang="en-US" altLang="zh-TW" sz="3600" b="1" dirty="0"/>
              <a:t>2.</a:t>
            </a:r>
            <a:r>
              <a:rPr lang="zh-TW" altLang="en-US" sz="3600" b="1" dirty="0"/>
              <a:t>性別平等 </a:t>
            </a:r>
            <a:endParaRPr sz="3600" b="1" dirty="0"/>
          </a:p>
        </p:txBody>
      </p:sp>
      <p:pic>
        <p:nvPicPr>
          <p:cNvPr id="3" name="圖形 2" descr="性別 以實心填滿">
            <a:extLst>
              <a:ext uri="{FF2B5EF4-FFF2-40B4-BE49-F238E27FC236}">
                <a16:creationId xmlns:a16="http://schemas.microsoft.com/office/drawing/2014/main" id="{21B46E97-D27B-5968-F79B-09C7E53DB3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5531" y="4115229"/>
            <a:ext cx="914400" cy="914400"/>
          </a:xfrm>
          <a:prstGeom prst="rect">
            <a:avLst/>
          </a:prstGeom>
        </p:spPr>
      </p:pic>
    </p:spTree>
    <p:custDataLst>
      <p:tags r:id="rId1"/>
    </p:custDataLst>
    <p:extLst>
      <p:ext uri="{BB962C8B-B14F-4D97-AF65-F5344CB8AC3E}">
        <p14:creationId xmlns:p14="http://schemas.microsoft.com/office/powerpoint/2010/main" val="26177657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 calcmode="lin" valueType="num">
                                      <p:cBhvr additive="base">
                                        <p:cTn id="7" dur="50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1">
                                            <p:txEl>
                                              <p:pRg st="1" end="1"/>
                                            </p:txEl>
                                          </p:spTgt>
                                        </p:tgtEl>
                                        <p:attrNameLst>
                                          <p:attrName>style.visibility</p:attrName>
                                        </p:attrNameLst>
                                      </p:cBhvr>
                                      <p:to>
                                        <p:strVal val="visible"/>
                                      </p:to>
                                    </p:set>
                                    <p:anim calcmode="lin" valueType="num">
                                      <p:cBhvr additive="base">
                                        <p:cTn id="13" dur="500" fill="hold"/>
                                        <p:tgtEl>
                                          <p:spTgt spid="3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F4E20B42-68A9-0D8F-40F4-8DE968F7FC16}"/>
              </a:ext>
            </a:extLst>
          </p:cNvPr>
          <p:cNvSpPr>
            <a:spLocks noGrp="1"/>
          </p:cNvSpPr>
          <p:nvPr>
            <p:ph type="ctrTitle"/>
          </p:nvPr>
        </p:nvSpPr>
        <p:spPr>
          <a:xfrm>
            <a:off x="802738" y="107267"/>
            <a:ext cx="7322884" cy="766911"/>
          </a:xfrm>
        </p:spPr>
        <p:txBody>
          <a:bodyPr>
            <a:normAutofit/>
          </a:bodyPr>
          <a:lstStyle/>
          <a:p>
            <a:r>
              <a:rPr lang="zh-TW" altLang="en-US" sz="2800" b="1" dirty="0">
                <a:solidFill>
                  <a:srgbClr val="002060"/>
                </a:solidFill>
                <a:effectLst>
                  <a:outerShdw blurRad="50800" dist="38100" dir="2700000" algn="tl" rotWithShape="0">
                    <a:prstClr val="black">
                      <a:alpha val="40000"/>
                    </a:prstClr>
                  </a:outerShdw>
                </a:effectLst>
                <a:latin typeface="Tw Cen MT Condensed Extra Bold" panose="020B0803020202020204" pitchFamily="34" charset="0"/>
                <a:ea typeface="微軟正黑體" panose="020B0604030504040204" pitchFamily="34" charset="-120"/>
                <a:cs typeface="Ebrima" panose="02000000000000000000" pitchFamily="2" charset="0"/>
              </a:rPr>
              <a:t>性不性由你決定</a:t>
            </a:r>
          </a:p>
        </p:txBody>
      </p:sp>
      <p:pic>
        <p:nvPicPr>
          <p:cNvPr id="2" name="線上媒體 1" title="性不性由你決定（身體自主權教育影片）">
            <a:hlinkClick r:id="" action="ppaction://media"/>
            <a:extLst>
              <a:ext uri="{FF2B5EF4-FFF2-40B4-BE49-F238E27FC236}">
                <a16:creationId xmlns:a16="http://schemas.microsoft.com/office/drawing/2014/main" id="{5A5D0C31-83E9-3D99-9EA2-B39DE3144F3E}"/>
              </a:ext>
            </a:extLst>
          </p:cNvPr>
          <p:cNvPicPr>
            <a:picLocks noRot="1" noChangeAspect="1"/>
          </p:cNvPicPr>
          <p:nvPr>
            <a:videoFile r:link="rId1"/>
          </p:nvPr>
        </p:nvPicPr>
        <p:blipFill>
          <a:blip r:embed="rId3"/>
          <a:stretch>
            <a:fillRect/>
          </a:stretch>
        </p:blipFill>
        <p:spPr>
          <a:xfrm>
            <a:off x="910558" y="640662"/>
            <a:ext cx="7322884" cy="4137078"/>
          </a:xfrm>
          <a:prstGeom prst="rect">
            <a:avLst/>
          </a:prstGeom>
        </p:spPr>
      </p:pic>
    </p:spTree>
    <p:extLst>
      <p:ext uri="{BB962C8B-B14F-4D97-AF65-F5344CB8AC3E}">
        <p14:creationId xmlns:p14="http://schemas.microsoft.com/office/powerpoint/2010/main" val="2748070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09984C3B-3C6D-4D3B-1BC7-699574C89697}"/>
              </a:ext>
            </a:extLst>
          </p:cNvPr>
          <p:cNvSpPr>
            <a:spLocks noGrp="1"/>
          </p:cNvSpPr>
          <p:nvPr>
            <p:ph type="ctrTitle"/>
          </p:nvPr>
        </p:nvSpPr>
        <p:spPr>
          <a:xfrm flipH="1">
            <a:off x="715050" y="1817891"/>
            <a:ext cx="7713900" cy="2745000"/>
          </a:xfrm>
        </p:spPr>
        <p:txBody>
          <a:bodyPr/>
          <a:lstStyle/>
          <a:p>
            <a:r>
              <a:rPr lang="zh-TW" altLang="en-US" sz="8000" b="1" dirty="0">
                <a:solidFill>
                  <a:srgbClr val="002060"/>
                </a:solidFill>
                <a:effectLst>
                  <a:outerShdw blurRad="38100" dist="38100" dir="2700000" algn="tl">
                    <a:srgbClr val="000000">
                      <a:alpha val="43137"/>
                    </a:srgbClr>
                  </a:outerShdw>
                </a:effectLst>
                <a:sym typeface="Poppins"/>
              </a:rPr>
              <a:t>各館輔導員</a:t>
            </a:r>
            <a:br>
              <a:rPr lang="en-US" altLang="zh-TW" sz="8000" b="1" dirty="0">
                <a:solidFill>
                  <a:srgbClr val="002060"/>
                </a:solidFill>
                <a:effectLst>
                  <a:outerShdw blurRad="38100" dist="38100" dir="2700000" algn="tl">
                    <a:srgbClr val="000000">
                      <a:alpha val="43137"/>
                    </a:srgbClr>
                  </a:outerShdw>
                </a:effectLst>
                <a:sym typeface="Poppins"/>
              </a:rPr>
            </a:br>
            <a:r>
              <a:rPr lang="zh-TW" altLang="en-US" sz="8000" b="1" dirty="0">
                <a:solidFill>
                  <a:srgbClr val="002060"/>
                </a:solidFill>
                <a:effectLst>
                  <a:outerShdw blurRad="38100" dist="38100" dir="2700000" algn="tl">
                    <a:srgbClr val="000000">
                      <a:alpha val="43137"/>
                    </a:srgbClr>
                  </a:outerShdw>
                </a:effectLst>
                <a:sym typeface="Poppins"/>
              </a:rPr>
              <a:t>補充說明</a:t>
            </a:r>
          </a:p>
        </p:txBody>
      </p:sp>
    </p:spTree>
    <p:extLst>
      <p:ext uri="{BB962C8B-B14F-4D97-AF65-F5344CB8AC3E}">
        <p14:creationId xmlns:p14="http://schemas.microsoft.com/office/powerpoint/2010/main" val="732687122"/>
      </p:ext>
    </p:extLst>
  </p:cSld>
  <p:clrMapOvr>
    <a:masterClrMapping/>
  </p:clrMapOvr>
  <p:transition spd="med">
    <p:push/>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E3B992B5-C805-DAB0-DE23-86232EE9E34E}"/>
              </a:ext>
            </a:extLst>
          </p:cNvPr>
          <p:cNvSpPr>
            <a:spLocks noGrp="1"/>
          </p:cNvSpPr>
          <p:nvPr>
            <p:ph type="ctrTitle"/>
          </p:nvPr>
        </p:nvSpPr>
        <p:spPr>
          <a:xfrm>
            <a:off x="831898" y="243962"/>
            <a:ext cx="7289777" cy="773565"/>
          </a:xfrm>
        </p:spPr>
        <p:txBody>
          <a:bodyPr>
            <a:normAutofit/>
          </a:bodyPr>
          <a:lstStyle/>
          <a:p>
            <a:r>
              <a:rPr lang="zh-TW" altLang="en-US" sz="4400" b="1" dirty="0"/>
              <a:t>各館補充</a:t>
            </a:r>
          </a:p>
        </p:txBody>
      </p:sp>
      <p:sp>
        <p:nvSpPr>
          <p:cNvPr id="5" name="副標題 4">
            <a:extLst>
              <a:ext uri="{FF2B5EF4-FFF2-40B4-BE49-F238E27FC236}">
                <a16:creationId xmlns:a16="http://schemas.microsoft.com/office/drawing/2014/main" id="{2ED647D9-199A-9E86-0584-672B7D4E355B}"/>
              </a:ext>
            </a:extLst>
          </p:cNvPr>
          <p:cNvSpPr>
            <a:spLocks noGrp="1"/>
          </p:cNvSpPr>
          <p:nvPr>
            <p:ph type="subTitle" idx="1"/>
          </p:nvPr>
        </p:nvSpPr>
        <p:spPr>
          <a:xfrm>
            <a:off x="362201" y="1232549"/>
            <a:ext cx="2412450" cy="856050"/>
          </a:xfrm>
        </p:spPr>
        <p:txBody>
          <a:bodyPr>
            <a:normAutofit/>
          </a:bodyPr>
          <a:lstStyle/>
          <a:p>
            <a:r>
              <a:rPr lang="zh-TW" altLang="en-US" sz="2400" b="1" dirty="0">
                <a:solidFill>
                  <a:schemeClr val="tx1">
                    <a:lumMod val="75000"/>
                  </a:schemeClr>
                </a:solidFill>
                <a:latin typeface="微軟正黑體" panose="020B0604030504040204" pitchFamily="34" charset="-120"/>
                <a:ea typeface="微軟正黑體" panose="020B0604030504040204" pitchFamily="34" charset="-120"/>
                <a:sym typeface="Nunito ExtraBold"/>
              </a:rPr>
              <a:t>修繕補充</a:t>
            </a:r>
          </a:p>
        </p:txBody>
      </p:sp>
      <p:sp>
        <p:nvSpPr>
          <p:cNvPr id="6" name="文字版面配置區 5">
            <a:extLst>
              <a:ext uri="{FF2B5EF4-FFF2-40B4-BE49-F238E27FC236}">
                <a16:creationId xmlns:a16="http://schemas.microsoft.com/office/drawing/2014/main" id="{AF4EAD84-2A75-6228-1EBB-DA7B1FC59CA0}"/>
              </a:ext>
            </a:extLst>
          </p:cNvPr>
          <p:cNvSpPr>
            <a:spLocks noGrp="1"/>
          </p:cNvSpPr>
          <p:nvPr>
            <p:ph type="body" idx="2"/>
          </p:nvPr>
        </p:nvSpPr>
        <p:spPr>
          <a:xfrm>
            <a:off x="166771" y="1993309"/>
            <a:ext cx="2803310" cy="2906228"/>
          </a:xfrm>
        </p:spPr>
        <p:txBody>
          <a:bodyPr>
            <a:normAutofit/>
          </a:bodyPr>
          <a:lstStyle/>
          <a:p>
            <a:pPr algn="l"/>
            <a:r>
              <a:rPr lang="zh-TW" altLang="en-US" sz="2000" b="1" dirty="0">
                <a:solidFill>
                  <a:schemeClr val="tx1">
                    <a:lumMod val="75000"/>
                  </a:schemeClr>
                </a:solidFill>
                <a:latin typeface="微軟正黑體" panose="020B0604030504040204" pitchFamily="34" charset="-120"/>
                <a:ea typeface="微軟正黑體" panose="020B0604030504040204" pitchFamily="34" charset="-120"/>
                <a:sym typeface="Arial"/>
              </a:rPr>
              <a:t>如果有緊急修繕</a:t>
            </a:r>
            <a:r>
              <a:rPr lang="en-US" altLang="zh-TW" sz="2000" b="1" dirty="0">
                <a:solidFill>
                  <a:schemeClr val="tx1">
                    <a:lumMod val="75000"/>
                  </a:schemeClr>
                </a:solidFill>
                <a:latin typeface="微軟正黑體" panose="020B0604030504040204" pitchFamily="34" charset="-120"/>
                <a:ea typeface="微軟正黑體" panose="020B0604030504040204" pitchFamily="34" charset="-120"/>
                <a:sym typeface="Arial"/>
              </a:rPr>
              <a:t>(</a:t>
            </a:r>
            <a:r>
              <a:rPr lang="zh-TW" altLang="en-US" sz="2000" b="1" dirty="0">
                <a:solidFill>
                  <a:schemeClr val="tx1">
                    <a:lumMod val="75000"/>
                  </a:schemeClr>
                </a:solidFill>
                <a:latin typeface="微軟正黑體" panose="020B0604030504040204" pitchFamily="34" charset="-120"/>
                <a:ea typeface="微軟正黑體" panose="020B0604030504040204" pitchFamily="34" charset="-120"/>
                <a:sym typeface="Arial"/>
              </a:rPr>
              <a:t>如</a:t>
            </a:r>
            <a:r>
              <a:rPr lang="en-US" altLang="zh-TW" sz="2000" b="1" dirty="0">
                <a:solidFill>
                  <a:schemeClr val="tx1">
                    <a:lumMod val="75000"/>
                  </a:schemeClr>
                </a:solidFill>
                <a:latin typeface="微軟正黑體" panose="020B0604030504040204" pitchFamily="34" charset="-120"/>
                <a:ea typeface="微軟正黑體" panose="020B0604030504040204" pitchFamily="34" charset="-120"/>
                <a:sym typeface="Arial"/>
              </a:rPr>
              <a:t>:</a:t>
            </a:r>
            <a:r>
              <a:rPr lang="zh-TW" altLang="en-US" sz="2000" b="1" dirty="0">
                <a:solidFill>
                  <a:schemeClr val="tx1">
                    <a:lumMod val="75000"/>
                  </a:schemeClr>
                </a:solidFill>
                <a:latin typeface="微軟正黑體" panose="020B0604030504040204" pitchFamily="34" charset="-120"/>
                <a:ea typeface="微軟正黑體" panose="020B0604030504040204" pitchFamily="34" charset="-120"/>
                <a:sym typeface="Arial"/>
              </a:rPr>
              <a:t>冷氣壞掉</a:t>
            </a:r>
            <a:r>
              <a:rPr lang="en-US" altLang="zh-TW" sz="2000" b="1" dirty="0">
                <a:solidFill>
                  <a:schemeClr val="tx1">
                    <a:lumMod val="75000"/>
                  </a:schemeClr>
                </a:solidFill>
                <a:latin typeface="微軟正黑體" panose="020B0604030504040204" pitchFamily="34" charset="-120"/>
                <a:ea typeface="微軟正黑體" panose="020B0604030504040204" pitchFamily="34" charset="-120"/>
                <a:sym typeface="Arial"/>
              </a:rPr>
              <a:t>)</a:t>
            </a:r>
            <a:r>
              <a:rPr lang="zh-TW" altLang="en-US" sz="2000" b="1" dirty="0">
                <a:solidFill>
                  <a:schemeClr val="tx1">
                    <a:lumMod val="75000"/>
                  </a:schemeClr>
                </a:solidFill>
                <a:latin typeface="微軟正黑體" panose="020B0604030504040204" pitchFamily="34" charset="-120"/>
                <a:ea typeface="微軟正黑體" panose="020B0604030504040204" pitchFamily="34" charset="-120"/>
                <a:sym typeface="Arial"/>
              </a:rPr>
              <a:t>，想要盡快處理，請選擇：</a:t>
            </a:r>
            <a:r>
              <a:rPr lang="zh-TW" altLang="en-US" sz="2000" b="1" dirty="0">
                <a:solidFill>
                  <a:schemeClr val="tx1">
                    <a:lumMod val="75000"/>
                  </a:schemeClr>
                </a:solidFill>
                <a:highlight>
                  <a:srgbClr val="FAA4AC"/>
                </a:highlight>
                <a:latin typeface="微軟正黑體" panose="020B0604030504040204" pitchFamily="34" charset="-120"/>
                <a:ea typeface="微軟正黑體" panose="020B0604030504040204" pitchFamily="34" charset="-120"/>
                <a:sym typeface="Arial"/>
              </a:rPr>
              <a:t>配合節能組安排時間</a:t>
            </a:r>
            <a:r>
              <a:rPr lang="zh-TW" altLang="en-US" sz="2000" b="1" dirty="0">
                <a:solidFill>
                  <a:schemeClr val="tx1">
                    <a:lumMod val="75000"/>
                  </a:schemeClr>
                </a:solidFill>
                <a:latin typeface="微軟正黑體" panose="020B0604030504040204" pitchFamily="34" charset="-120"/>
                <a:ea typeface="微軟正黑體" panose="020B0604030504040204" pitchFamily="34" charset="-120"/>
                <a:sym typeface="Arial"/>
              </a:rPr>
              <a:t>，修繕時若同學不在寢室會由工讀生全程陪同修繕，自行選擇時間可能會等比較久。</a:t>
            </a:r>
          </a:p>
        </p:txBody>
      </p:sp>
      <p:sp>
        <p:nvSpPr>
          <p:cNvPr id="7" name="副標題 6">
            <a:extLst>
              <a:ext uri="{FF2B5EF4-FFF2-40B4-BE49-F238E27FC236}">
                <a16:creationId xmlns:a16="http://schemas.microsoft.com/office/drawing/2014/main" id="{F1947CBB-B15D-D78D-1677-FE33212DDA00}"/>
              </a:ext>
            </a:extLst>
          </p:cNvPr>
          <p:cNvSpPr>
            <a:spLocks noGrp="1"/>
          </p:cNvSpPr>
          <p:nvPr>
            <p:ph type="subTitle" idx="3"/>
          </p:nvPr>
        </p:nvSpPr>
        <p:spPr>
          <a:xfrm>
            <a:off x="3334988" y="1232549"/>
            <a:ext cx="2412450" cy="856050"/>
          </a:xfrm>
        </p:spPr>
        <p:txBody>
          <a:bodyPr>
            <a:normAutofit/>
          </a:bodyPr>
          <a:lstStyle/>
          <a:p>
            <a:r>
              <a:rPr lang="zh-TW" altLang="en-US" sz="2400" b="1" dirty="0">
                <a:solidFill>
                  <a:schemeClr val="tx1">
                    <a:lumMod val="75000"/>
                  </a:schemeClr>
                </a:solidFill>
                <a:latin typeface="微軟正黑體" panose="020B0604030504040204" pitchFamily="34" charset="-120"/>
                <a:ea typeface="微軟正黑體" panose="020B0604030504040204" pitchFamily="34" charset="-120"/>
              </a:rPr>
              <a:t>電器使用補充</a:t>
            </a:r>
          </a:p>
        </p:txBody>
      </p:sp>
      <p:sp>
        <p:nvSpPr>
          <p:cNvPr id="8" name="文字版面配置區 7">
            <a:extLst>
              <a:ext uri="{FF2B5EF4-FFF2-40B4-BE49-F238E27FC236}">
                <a16:creationId xmlns:a16="http://schemas.microsoft.com/office/drawing/2014/main" id="{F87643B8-712C-6B90-5127-CC4693BCBF2B}"/>
              </a:ext>
            </a:extLst>
          </p:cNvPr>
          <p:cNvSpPr>
            <a:spLocks noGrp="1"/>
          </p:cNvSpPr>
          <p:nvPr>
            <p:ph type="body" idx="4"/>
          </p:nvPr>
        </p:nvSpPr>
        <p:spPr>
          <a:xfrm>
            <a:off x="3334987" y="2088599"/>
            <a:ext cx="2563923" cy="2455900"/>
          </a:xfrm>
        </p:spPr>
        <p:txBody>
          <a:bodyPr/>
          <a:lstStyle/>
          <a:p>
            <a:r>
              <a:rPr lang="zh-TW" altLang="en-US" sz="2000" b="1" dirty="0">
                <a:solidFill>
                  <a:schemeClr val="tx1">
                    <a:lumMod val="75000"/>
                  </a:schemeClr>
                </a:solidFill>
                <a:latin typeface="微軟正黑體" panose="020B0604030504040204" pitchFamily="34" charset="-120"/>
                <a:ea typeface="微軟正黑體" panose="020B0604030504040204" pitchFamily="34" charset="-120"/>
              </a:rPr>
              <a:t>一間寢室同時只可使用</a:t>
            </a:r>
            <a:r>
              <a:rPr lang="en-US" altLang="zh-TW" sz="2000" b="1" dirty="0">
                <a:solidFill>
                  <a:schemeClr val="tx1">
                    <a:lumMod val="75000"/>
                  </a:schemeClr>
                </a:solidFill>
                <a:latin typeface="微軟正黑體" panose="020B0604030504040204" pitchFamily="34" charset="-120"/>
                <a:ea typeface="微軟正黑體" panose="020B0604030504040204" pitchFamily="34" charset="-120"/>
              </a:rPr>
              <a:t>1</a:t>
            </a:r>
            <a:r>
              <a:rPr lang="zh-TW" altLang="en-US" sz="2000" b="1" dirty="0">
                <a:solidFill>
                  <a:schemeClr val="tx1">
                    <a:lumMod val="75000"/>
                  </a:schemeClr>
                </a:solidFill>
                <a:latin typeface="微軟正黑體" panose="020B0604030504040204" pitchFamily="34" charset="-120"/>
                <a:ea typeface="微軟正黑體" panose="020B0604030504040204" pitchFamily="34" charset="-120"/>
              </a:rPr>
              <a:t>支吹風機，同時使用會跳電。</a:t>
            </a:r>
            <a:endParaRPr lang="en-US" altLang="zh-TW" sz="2000" b="1" dirty="0">
              <a:solidFill>
                <a:schemeClr val="tx1">
                  <a:lumMod val="75000"/>
                </a:schemeClr>
              </a:solidFill>
              <a:latin typeface="微軟正黑體" panose="020B0604030504040204" pitchFamily="34" charset="-120"/>
              <a:ea typeface="微軟正黑體" panose="020B0604030504040204" pitchFamily="34" charset="-120"/>
            </a:endParaRPr>
          </a:p>
          <a:p>
            <a:pPr algn="l"/>
            <a:r>
              <a:rPr lang="zh-TW" altLang="en-US" sz="2000" b="1" dirty="0">
                <a:solidFill>
                  <a:schemeClr val="tx1">
                    <a:lumMod val="75000"/>
                  </a:schemeClr>
                </a:solidFill>
                <a:latin typeface="微軟正黑體" panose="020B0604030504040204" pitchFamily="34" charset="-120"/>
                <a:ea typeface="微軟正黑體" panose="020B0604030504040204" pitchFamily="34" charset="-120"/>
              </a:rPr>
              <a:t>請勿在寢室內使用</a:t>
            </a:r>
            <a:r>
              <a:rPr lang="zh-TW" altLang="zh-TW" sz="2000" b="1" dirty="0">
                <a:solidFill>
                  <a:schemeClr val="tx1">
                    <a:lumMod val="75000"/>
                  </a:schemeClr>
                </a:solidFill>
                <a:latin typeface="微軟正黑體" panose="020B0604030504040204" pitchFamily="34" charset="-120"/>
                <a:ea typeface="微軟正黑體" panose="020B0604030504040204" pitchFamily="34" charset="-120"/>
              </a:rPr>
              <a:t>烹煮用小家電</a:t>
            </a:r>
            <a:r>
              <a:rPr lang="zh-TW" altLang="en-US" sz="2000" b="1" dirty="0">
                <a:solidFill>
                  <a:schemeClr val="tx1">
                    <a:lumMod val="75000"/>
                  </a:schemeClr>
                </a:solidFill>
                <a:latin typeface="微軟正黑體" panose="020B0604030504040204" pitchFamily="34" charset="-120"/>
                <a:ea typeface="微軟正黑體" panose="020B0604030504040204" pitchFamily="34" charset="-120"/>
              </a:rPr>
              <a:t>。</a:t>
            </a:r>
          </a:p>
        </p:txBody>
      </p:sp>
      <p:sp>
        <p:nvSpPr>
          <p:cNvPr id="9" name="副標題 8">
            <a:extLst>
              <a:ext uri="{FF2B5EF4-FFF2-40B4-BE49-F238E27FC236}">
                <a16:creationId xmlns:a16="http://schemas.microsoft.com/office/drawing/2014/main" id="{4805759A-4B01-E6E0-6DA6-E7400E64D8F5}"/>
              </a:ext>
            </a:extLst>
          </p:cNvPr>
          <p:cNvSpPr>
            <a:spLocks noGrp="1"/>
          </p:cNvSpPr>
          <p:nvPr>
            <p:ph type="subTitle" idx="5"/>
          </p:nvPr>
        </p:nvSpPr>
        <p:spPr>
          <a:xfrm>
            <a:off x="6459247" y="1239614"/>
            <a:ext cx="2412450" cy="856050"/>
          </a:xfrm>
        </p:spPr>
        <p:txBody>
          <a:bodyPr/>
          <a:lstStyle/>
          <a:p>
            <a:r>
              <a:rPr lang="zh-TW" altLang="en-US" sz="2400" b="1" dirty="0">
                <a:solidFill>
                  <a:schemeClr val="tx1">
                    <a:lumMod val="20000"/>
                    <a:lumOff val="80000"/>
                  </a:schemeClr>
                </a:solidFill>
                <a:latin typeface="微軟正黑體" panose="020B0604030504040204" pitchFamily="34" charset="-120"/>
                <a:ea typeface="微軟正黑體" panose="020B0604030504040204" pitchFamily="34" charset="-120"/>
              </a:rPr>
              <a:t>冰箱清理</a:t>
            </a:r>
          </a:p>
        </p:txBody>
      </p:sp>
      <p:sp>
        <p:nvSpPr>
          <p:cNvPr id="10" name="文字版面配置區 9">
            <a:extLst>
              <a:ext uri="{FF2B5EF4-FFF2-40B4-BE49-F238E27FC236}">
                <a16:creationId xmlns:a16="http://schemas.microsoft.com/office/drawing/2014/main" id="{95246D66-3BDC-CD12-A2CB-38DF24F235C8}"/>
              </a:ext>
            </a:extLst>
          </p:cNvPr>
          <p:cNvSpPr>
            <a:spLocks noGrp="1"/>
          </p:cNvSpPr>
          <p:nvPr>
            <p:ph type="body" idx="6"/>
          </p:nvPr>
        </p:nvSpPr>
        <p:spPr>
          <a:xfrm>
            <a:off x="6406481" y="2161913"/>
            <a:ext cx="2517982" cy="2671344"/>
          </a:xfrm>
        </p:spPr>
        <p:txBody>
          <a:bodyPr/>
          <a:lstStyle/>
          <a:p>
            <a:pPr algn="l">
              <a:lnSpc>
                <a:spcPts val="2400"/>
              </a:lnSpc>
            </a:pPr>
            <a:r>
              <a:rPr lang="zh-TW" altLang="en-US" sz="2000" b="1" dirty="0">
                <a:solidFill>
                  <a:schemeClr val="tx1">
                    <a:lumMod val="20000"/>
                    <a:lumOff val="80000"/>
                  </a:schemeClr>
                </a:solidFill>
                <a:latin typeface="微軟正黑體" panose="020B0604030504040204" pitchFamily="34" charset="-120"/>
                <a:ea typeface="微軟正黑體" panose="020B0604030504040204" pitchFamily="34" charset="-120"/>
              </a:rPr>
              <a:t>一二三館每周會由志工協助清理冰箱。</a:t>
            </a:r>
            <a:endParaRPr lang="en-US" altLang="zh-TW" sz="2000" b="1" dirty="0">
              <a:solidFill>
                <a:schemeClr val="tx1">
                  <a:lumMod val="20000"/>
                  <a:lumOff val="80000"/>
                </a:schemeClr>
              </a:solidFill>
              <a:latin typeface="微軟正黑體" panose="020B0604030504040204" pitchFamily="34" charset="-120"/>
              <a:ea typeface="微軟正黑體" panose="020B0604030504040204" pitchFamily="34" charset="-120"/>
            </a:endParaRPr>
          </a:p>
          <a:p>
            <a:pPr algn="l">
              <a:lnSpc>
                <a:spcPts val="2400"/>
              </a:lnSpc>
            </a:pPr>
            <a:r>
              <a:rPr lang="zh-TW" altLang="en-US" sz="2000" b="1" dirty="0">
                <a:solidFill>
                  <a:schemeClr val="tx1">
                    <a:lumMod val="20000"/>
                    <a:lumOff val="80000"/>
                  </a:schemeClr>
                </a:solidFill>
                <a:latin typeface="微軟正黑體" panose="020B0604030504040204" pitchFamily="34" charset="-120"/>
                <a:ea typeface="微軟正黑體" panose="020B0604030504040204" pitchFamily="34" charset="-120"/>
              </a:rPr>
              <a:t>四五館冰箱由寢室同學自行清理。</a:t>
            </a:r>
          </a:p>
        </p:txBody>
      </p:sp>
    </p:spTree>
    <p:extLst>
      <p:ext uri="{BB962C8B-B14F-4D97-AF65-F5344CB8AC3E}">
        <p14:creationId xmlns:p14="http://schemas.microsoft.com/office/powerpoint/2010/main" val="2454098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D5EAF6C-75D7-35D3-1D38-7E816289A096}"/>
              </a:ext>
            </a:extLst>
          </p:cNvPr>
          <p:cNvSpPr>
            <a:spLocks noGrp="1"/>
          </p:cNvSpPr>
          <p:nvPr>
            <p:ph type="title"/>
          </p:nvPr>
        </p:nvSpPr>
        <p:spPr>
          <a:xfrm>
            <a:off x="0" y="1729935"/>
            <a:ext cx="6208307" cy="411580"/>
          </a:xfrm>
        </p:spPr>
        <p:txBody>
          <a:bodyPr/>
          <a:lstStyle/>
          <a:p>
            <a:r>
              <a:rPr lang="zh-TW" altLang="en-US" sz="4000" dirty="0">
                <a:latin typeface="微軟正黑體" panose="020B0604030504040204" pitchFamily="34" charset="-120"/>
                <a:ea typeface="微軟正黑體" panose="020B0604030504040204" pitchFamily="34" charset="-120"/>
              </a:rPr>
              <a:t>住輔組志工</a:t>
            </a:r>
            <a:br>
              <a:rPr lang="en-US" altLang="zh-TW" dirty="0">
                <a:latin typeface="微軟正黑體" panose="020B0604030504040204" pitchFamily="34" charset="-120"/>
                <a:ea typeface="微軟正黑體" panose="020B0604030504040204" pitchFamily="34" charset="-120"/>
              </a:rPr>
            </a:br>
            <a:r>
              <a:rPr lang="zh-TW" altLang="en-US" sz="8800" dirty="0">
                <a:latin typeface="微軟正黑體" panose="020B0604030504040204" pitchFamily="34" charset="-120"/>
                <a:ea typeface="微軟正黑體" panose="020B0604030504040204" pitchFamily="34" charset="-120"/>
              </a:rPr>
              <a:t>招募新血</a:t>
            </a:r>
            <a:endParaRPr lang="zh-TW" altLang="en-US" dirty="0">
              <a:latin typeface="微軟正黑體" panose="020B0604030504040204" pitchFamily="34" charset="-120"/>
              <a:ea typeface="微軟正黑體" panose="020B0604030504040204" pitchFamily="34" charset="-120"/>
            </a:endParaRPr>
          </a:p>
        </p:txBody>
      </p:sp>
      <p:sp>
        <p:nvSpPr>
          <p:cNvPr id="4" name="矩形: 圓角 3">
            <a:extLst>
              <a:ext uri="{FF2B5EF4-FFF2-40B4-BE49-F238E27FC236}">
                <a16:creationId xmlns:a16="http://schemas.microsoft.com/office/drawing/2014/main" id="{4C255C4B-3E99-3FFF-B78C-D83BBBBF3E66}"/>
              </a:ext>
            </a:extLst>
          </p:cNvPr>
          <p:cNvSpPr/>
          <p:nvPr/>
        </p:nvSpPr>
        <p:spPr>
          <a:xfrm>
            <a:off x="1135243" y="3252449"/>
            <a:ext cx="3937819" cy="626807"/>
          </a:xfrm>
          <a:prstGeom prst="round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bg2">
                    <a:lumMod val="75000"/>
                  </a:schemeClr>
                </a:solidFill>
                <a:latin typeface="微軟正黑體" panose="020B0604030504040204" pitchFamily="34" charset="-120"/>
                <a:ea typeface="微軟正黑體" panose="020B0604030504040204" pitchFamily="34" charset="-120"/>
              </a:rPr>
              <a:t>√ 優先保留下學年床位</a:t>
            </a:r>
          </a:p>
        </p:txBody>
      </p:sp>
      <p:pic>
        <p:nvPicPr>
          <p:cNvPr id="7" name="圖形 6" descr="手拿標誌的女子">
            <a:extLst>
              <a:ext uri="{FF2B5EF4-FFF2-40B4-BE49-F238E27FC236}">
                <a16:creationId xmlns:a16="http://schemas.microsoft.com/office/drawing/2014/main" id="{6AE965AD-FA9A-F9C3-AF4E-EB52230621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5448796" y="305597"/>
            <a:ext cx="2756106" cy="4648200"/>
          </a:xfrm>
          <a:prstGeom prst="rect">
            <a:avLst/>
          </a:prstGeom>
        </p:spPr>
      </p:pic>
      <p:sp>
        <p:nvSpPr>
          <p:cNvPr id="8" name="文字方塊 7">
            <a:extLst>
              <a:ext uri="{FF2B5EF4-FFF2-40B4-BE49-F238E27FC236}">
                <a16:creationId xmlns:a16="http://schemas.microsoft.com/office/drawing/2014/main" id="{4F9DE5E8-39CD-0410-7CB2-E2263EF9EEC7}"/>
              </a:ext>
            </a:extLst>
          </p:cNvPr>
          <p:cNvSpPr txBox="1"/>
          <p:nvPr/>
        </p:nvSpPr>
        <p:spPr>
          <a:xfrm>
            <a:off x="6012321" y="1299704"/>
            <a:ext cx="1433070" cy="1384995"/>
          </a:xfrm>
          <a:prstGeom prst="rect">
            <a:avLst/>
          </a:prstGeom>
          <a:noFill/>
        </p:spPr>
        <p:txBody>
          <a:bodyPr wrap="square" rtlCol="0">
            <a:spAutoFit/>
          </a:bodyPr>
          <a:lstStyle/>
          <a:p>
            <a:pPr algn="ctr"/>
            <a:r>
              <a:rPr lang="en-US" altLang="zh-TW" sz="2800" b="1" dirty="0">
                <a:solidFill>
                  <a:srgbClr val="FF0000"/>
                </a:solidFill>
              </a:rPr>
              <a:t>We </a:t>
            </a:r>
            <a:br>
              <a:rPr lang="en-US" altLang="zh-TW" sz="2800" b="1" dirty="0">
                <a:solidFill>
                  <a:srgbClr val="FF0000"/>
                </a:solidFill>
              </a:rPr>
            </a:br>
            <a:r>
              <a:rPr lang="en-US" altLang="zh-TW" sz="2800" b="1" dirty="0">
                <a:solidFill>
                  <a:srgbClr val="FF0000"/>
                </a:solidFill>
                <a:effectLst>
                  <a:outerShdw blurRad="38100" dist="38100" dir="2700000" algn="tl">
                    <a:srgbClr val="000000">
                      <a:alpha val="43137"/>
                    </a:srgbClr>
                  </a:outerShdw>
                </a:effectLst>
              </a:rPr>
              <a:t>WANT</a:t>
            </a:r>
            <a:r>
              <a:rPr lang="en-US" altLang="zh-TW" sz="2800" b="1" dirty="0">
                <a:solidFill>
                  <a:srgbClr val="FF0000"/>
                </a:solidFill>
              </a:rPr>
              <a:t> </a:t>
            </a:r>
            <a:br>
              <a:rPr lang="en-US" altLang="zh-TW" sz="2800" b="1" dirty="0">
                <a:solidFill>
                  <a:srgbClr val="FF0000"/>
                </a:solidFill>
              </a:rPr>
            </a:br>
            <a:r>
              <a:rPr lang="en-US" altLang="zh-TW" sz="2800" b="1" dirty="0">
                <a:solidFill>
                  <a:srgbClr val="FF0000"/>
                </a:solidFill>
              </a:rPr>
              <a:t>You!</a:t>
            </a:r>
            <a:endParaRPr lang="zh-TW" altLang="en-US" sz="2800" b="1" dirty="0">
              <a:solidFill>
                <a:srgbClr val="FF0000"/>
              </a:solidFill>
            </a:endParaRPr>
          </a:p>
        </p:txBody>
      </p:sp>
      <p:pic>
        <p:nvPicPr>
          <p:cNvPr id="6" name="圖片 5">
            <a:extLst>
              <a:ext uri="{FF2B5EF4-FFF2-40B4-BE49-F238E27FC236}">
                <a16:creationId xmlns:a16="http://schemas.microsoft.com/office/drawing/2014/main" id="{132075F6-45AD-6E7D-1AE9-AAA00E66BBFA}"/>
              </a:ext>
            </a:extLst>
          </p:cNvPr>
          <p:cNvPicPr>
            <a:picLocks noChangeAspect="1"/>
          </p:cNvPicPr>
          <p:nvPr/>
        </p:nvPicPr>
        <p:blipFill>
          <a:blip r:embed="rId4"/>
          <a:stretch>
            <a:fillRect/>
          </a:stretch>
        </p:blipFill>
        <p:spPr>
          <a:xfrm>
            <a:off x="5448795" y="1310182"/>
            <a:ext cx="2877057" cy="2864602"/>
          </a:xfrm>
          <a:prstGeom prst="rect">
            <a:avLst/>
          </a:prstGeom>
        </p:spPr>
      </p:pic>
    </p:spTree>
    <p:extLst>
      <p:ext uri="{BB962C8B-B14F-4D97-AF65-F5344CB8AC3E}">
        <p14:creationId xmlns:p14="http://schemas.microsoft.com/office/powerpoint/2010/main" val="518547069"/>
      </p:ext>
    </p:extLst>
  </p:cSld>
  <p:clrMapOvr>
    <a:masterClrMapping/>
  </p:clrMapOvr>
  <p:transition spd="slow" advTm="200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09984C3B-3C6D-4D3B-1BC7-699574C89697}"/>
              </a:ext>
            </a:extLst>
          </p:cNvPr>
          <p:cNvSpPr>
            <a:spLocks noGrp="1"/>
          </p:cNvSpPr>
          <p:nvPr>
            <p:ph type="ctrTitle"/>
          </p:nvPr>
        </p:nvSpPr>
        <p:spPr>
          <a:xfrm flipH="1">
            <a:off x="715050" y="1817891"/>
            <a:ext cx="7713900" cy="2745000"/>
          </a:xfrm>
        </p:spPr>
        <p:txBody>
          <a:bodyPr/>
          <a:lstStyle/>
          <a:p>
            <a:r>
              <a:rPr lang="en-US" altLang="zh-TW" sz="8800" b="1" dirty="0">
                <a:solidFill>
                  <a:srgbClr val="002060"/>
                </a:solidFill>
                <a:effectLst>
                  <a:outerShdw blurRad="38100" dist="38100" dir="2700000" algn="tl">
                    <a:srgbClr val="000000">
                      <a:alpha val="43137"/>
                    </a:srgbClr>
                  </a:outerShdw>
                </a:effectLst>
                <a:sym typeface="Poppins"/>
              </a:rPr>
              <a:t>Q&amp;A</a:t>
            </a:r>
            <a:r>
              <a:rPr lang="zh-TW" altLang="en-US" sz="8000" b="1" dirty="0">
                <a:solidFill>
                  <a:srgbClr val="002060"/>
                </a:solidFill>
                <a:effectLst>
                  <a:outerShdw blurRad="38100" dist="38100" dir="2700000" algn="tl">
                    <a:srgbClr val="000000">
                      <a:alpha val="43137"/>
                    </a:srgbClr>
                  </a:outerShdw>
                </a:effectLst>
                <a:sym typeface="Poppins"/>
              </a:rPr>
              <a:t>時間</a:t>
            </a:r>
          </a:p>
        </p:txBody>
      </p:sp>
    </p:spTree>
    <p:extLst>
      <p:ext uri="{BB962C8B-B14F-4D97-AF65-F5344CB8AC3E}">
        <p14:creationId xmlns:p14="http://schemas.microsoft.com/office/powerpoint/2010/main" val="3108615223"/>
      </p:ext>
    </p:extLst>
  </p:cSld>
  <p:clrMapOvr>
    <a:masterClrMapping/>
  </p:clrMapOvr>
  <p:transition spd="med">
    <p:push/>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F452D1A-79D8-489E-B45D-D541EC3FD243}"/>
              </a:ext>
            </a:extLst>
          </p:cNvPr>
          <p:cNvSpPr>
            <a:spLocks noGrp="1"/>
          </p:cNvSpPr>
          <p:nvPr>
            <p:ph type="ctrTitle"/>
          </p:nvPr>
        </p:nvSpPr>
        <p:spPr>
          <a:xfrm>
            <a:off x="184550" y="171969"/>
            <a:ext cx="5954993" cy="1567453"/>
          </a:xfrm>
        </p:spPr>
        <p:txBody>
          <a:bodyPr>
            <a:normAutofit/>
          </a:bodyPr>
          <a:lstStyle/>
          <a:p>
            <a:r>
              <a:rPr lang="zh-TW" altLang="en-US" sz="3600" dirty="0">
                <a:solidFill>
                  <a:srgbClr val="002060"/>
                </a:solidFill>
                <a:effectLst>
                  <a:outerShdw blurRad="50800" dist="38100" dir="5400000" algn="t" rotWithShape="0">
                    <a:prstClr val="black">
                      <a:alpha val="40000"/>
                    </a:prstClr>
                  </a:outerShdw>
                </a:effectLst>
              </a:rPr>
              <a:t>謝謝各位同學的參與，</a:t>
            </a:r>
            <a:br>
              <a:rPr lang="en-US" altLang="zh-TW" sz="3600" dirty="0">
                <a:solidFill>
                  <a:srgbClr val="002060"/>
                </a:solidFill>
                <a:effectLst>
                  <a:outerShdw blurRad="50800" dist="38100" dir="5400000" algn="t" rotWithShape="0">
                    <a:prstClr val="black">
                      <a:alpha val="40000"/>
                    </a:prstClr>
                  </a:outerShdw>
                </a:effectLst>
              </a:rPr>
            </a:br>
            <a:r>
              <a:rPr lang="zh-TW" altLang="en-US" sz="3200" dirty="0">
                <a:solidFill>
                  <a:srgbClr val="002060"/>
                </a:solidFill>
                <a:effectLst>
                  <a:outerShdw blurRad="50800" dist="38100" dir="5400000" algn="t" rotWithShape="0">
                    <a:prstClr val="black">
                      <a:alpha val="40000"/>
                    </a:prstClr>
                  </a:outerShdw>
                </a:effectLst>
              </a:rPr>
              <a:t>請掃描</a:t>
            </a:r>
            <a:r>
              <a:rPr lang="en-US" altLang="zh-TW" sz="3200" dirty="0" err="1">
                <a:solidFill>
                  <a:srgbClr val="002060"/>
                </a:solidFill>
                <a:effectLst>
                  <a:outerShdw blurRad="50800" dist="38100" dir="5400000" algn="t" rotWithShape="0">
                    <a:prstClr val="black">
                      <a:alpha val="40000"/>
                    </a:prstClr>
                  </a:outerShdw>
                </a:effectLst>
              </a:rPr>
              <a:t>Qrcode</a:t>
            </a:r>
            <a:r>
              <a:rPr lang="zh-TW" altLang="en-US" sz="3200" dirty="0">
                <a:solidFill>
                  <a:srgbClr val="002060"/>
                </a:solidFill>
                <a:effectLst>
                  <a:outerShdw blurRad="50800" dist="38100" dir="5400000" algn="t" rotWithShape="0">
                    <a:prstClr val="black">
                      <a:alpha val="40000"/>
                    </a:prstClr>
                  </a:outerShdw>
                </a:effectLst>
              </a:rPr>
              <a:t>填寫意見回饋</a:t>
            </a:r>
            <a:endParaRPr lang="zh-TW" altLang="en-US" sz="3600" dirty="0">
              <a:solidFill>
                <a:srgbClr val="002060"/>
              </a:solidFill>
              <a:effectLst>
                <a:outerShdw blurRad="50800" dist="38100" dir="5400000" algn="t" rotWithShape="0">
                  <a:prstClr val="black">
                    <a:alpha val="40000"/>
                  </a:prstClr>
                </a:outerShdw>
              </a:effectLst>
            </a:endParaRPr>
          </a:p>
        </p:txBody>
      </p:sp>
      <p:pic>
        <p:nvPicPr>
          <p:cNvPr id="5" name="圖片 4">
            <a:extLst>
              <a:ext uri="{FF2B5EF4-FFF2-40B4-BE49-F238E27FC236}">
                <a16:creationId xmlns:a16="http://schemas.microsoft.com/office/drawing/2014/main" id="{B3EB95FB-D9F7-0C04-865C-77DB2AB0431B}"/>
              </a:ext>
            </a:extLst>
          </p:cNvPr>
          <p:cNvPicPr>
            <a:picLocks noChangeAspect="1"/>
          </p:cNvPicPr>
          <p:nvPr/>
        </p:nvPicPr>
        <p:blipFill>
          <a:blip r:embed="rId2"/>
          <a:stretch>
            <a:fillRect/>
          </a:stretch>
        </p:blipFill>
        <p:spPr>
          <a:xfrm>
            <a:off x="1092940" y="1403736"/>
            <a:ext cx="3286555" cy="3293669"/>
          </a:xfrm>
          <a:prstGeom prst="rect">
            <a:avLst/>
          </a:prstGeom>
        </p:spPr>
      </p:pic>
    </p:spTree>
    <p:extLst>
      <p:ext uri="{BB962C8B-B14F-4D97-AF65-F5344CB8AC3E}">
        <p14:creationId xmlns:p14="http://schemas.microsoft.com/office/powerpoint/2010/main" val="2293116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E03374D5-8596-F346-A24B-DA9113EA6786}"/>
              </a:ext>
            </a:extLst>
          </p:cNvPr>
          <p:cNvSpPr>
            <a:spLocks noGrp="1"/>
          </p:cNvSpPr>
          <p:nvPr>
            <p:ph idx="1"/>
          </p:nvPr>
        </p:nvSpPr>
        <p:spPr>
          <a:xfrm>
            <a:off x="395207" y="406831"/>
            <a:ext cx="5916244" cy="4591373"/>
          </a:xfrm>
        </p:spPr>
        <p:txBody>
          <a:bodyPr>
            <a:normAutofit fontScale="85000" lnSpcReduction="20000"/>
          </a:bodyPr>
          <a:lstStyle/>
          <a:p>
            <a:endParaRPr kumimoji="1" lang="en-US" altLang="zh-TW" dirty="0"/>
          </a:p>
          <a:p>
            <a:r>
              <a:rPr kumimoji="1" lang="zh-TW" altLang="en-US" dirty="0">
                <a:latin typeface="微軟正黑體" panose="020B0604030504040204" pitchFamily="34" charset="-120"/>
                <a:ea typeface="微軟正黑體" panose="020B0604030504040204" pitchFamily="34" charset="-120"/>
              </a:rPr>
              <a:t>關於我</a:t>
            </a:r>
            <a:endParaRPr kumimoji="1" lang="en-US" altLang="zh-TW" dirty="0">
              <a:latin typeface="微軟正黑體" panose="020B0604030504040204" pitchFamily="34" charset="-120"/>
              <a:ea typeface="微軟正黑體" panose="020B0604030504040204" pitchFamily="34" charset="-120"/>
            </a:endParaRPr>
          </a:p>
          <a:p>
            <a:pPr marL="342900" indent="-342900"/>
            <a:r>
              <a:rPr kumimoji="1" lang="zh-TW" altLang="en-US" sz="1200" dirty="0">
                <a:latin typeface="微軟正黑體" panose="020B0604030504040204" pitchFamily="34" charset="-120"/>
                <a:ea typeface="微軟正黑體" panose="020B0604030504040204" pitchFamily="34" charset="-120"/>
              </a:rPr>
              <a:t>國立嘉義大學輔導與諮商學系碩士</a:t>
            </a:r>
            <a:endParaRPr kumimoji="1" lang="en-US" altLang="zh-TW" sz="1200" dirty="0">
              <a:latin typeface="微軟正黑體" panose="020B0604030504040204" pitchFamily="34" charset="-120"/>
              <a:ea typeface="微軟正黑體" panose="020B0604030504040204" pitchFamily="34" charset="-120"/>
            </a:endParaRPr>
          </a:p>
          <a:p>
            <a:pPr marL="342900" indent="-342900"/>
            <a:r>
              <a:rPr kumimoji="1" lang="zh-TW" altLang="en-US" sz="1200" dirty="0">
                <a:latin typeface="微軟正黑體" panose="020B0604030504040204" pitchFamily="34" charset="-120"/>
                <a:ea typeface="微軟正黑體" panose="020B0604030504040204" pitchFamily="34" charset="-120"/>
              </a:rPr>
              <a:t>天主教輔仁大學哲學系學士</a:t>
            </a:r>
            <a:endParaRPr kumimoji="1" lang="en-US" altLang="zh-TW" sz="1200" dirty="0">
              <a:latin typeface="微軟正黑體" panose="020B0604030504040204" pitchFamily="34" charset="-120"/>
              <a:ea typeface="微軟正黑體" panose="020B0604030504040204" pitchFamily="34" charset="-120"/>
            </a:endParaRPr>
          </a:p>
          <a:p>
            <a:pPr marL="342900" indent="-342900"/>
            <a:r>
              <a:rPr kumimoji="1" lang="en-US" altLang="zh-TW" sz="1200" dirty="0">
                <a:latin typeface="微軟正黑體" panose="020B0604030504040204" pitchFamily="34" charset="-120"/>
                <a:ea typeface="微軟正黑體" panose="020B0604030504040204" pitchFamily="34" charset="-120"/>
              </a:rPr>
              <a:t>103</a:t>
            </a:r>
            <a:r>
              <a:rPr kumimoji="1" lang="zh-CN" altLang="en-US" sz="1200" dirty="0">
                <a:latin typeface="微軟正黑體" panose="020B0604030504040204" pitchFamily="34" charset="-120"/>
                <a:ea typeface="微軟正黑體" panose="020B0604030504040204" pitchFamily="34" charset="-120"/>
              </a:rPr>
              <a:t>年諮商心理師高考及格</a:t>
            </a:r>
            <a:endParaRPr kumimoji="1" lang="en-US" altLang="zh-CN" sz="1200" dirty="0">
              <a:latin typeface="微軟正黑體" panose="020B0604030504040204" pitchFamily="34" charset="-120"/>
              <a:ea typeface="微軟正黑體" panose="020B0604030504040204" pitchFamily="34" charset="-120"/>
            </a:endParaRPr>
          </a:p>
          <a:p>
            <a:pPr marL="342900" indent="-342900"/>
            <a:r>
              <a:rPr kumimoji="1" lang="zh-TW" altLang="en-US" sz="1200" dirty="0">
                <a:latin typeface="微軟正黑體" panose="020B0604030504040204" pitchFamily="34" charset="-120"/>
                <a:ea typeface="微軟正黑體" panose="020B0604030504040204" pitchFamily="34" charset="-120"/>
              </a:rPr>
              <a:t>新北市諮商心理師公會職拓組組員</a:t>
            </a:r>
            <a:endParaRPr kumimoji="1" lang="en-US" altLang="zh-TW" sz="1200" dirty="0">
              <a:latin typeface="微軟正黑體" panose="020B0604030504040204" pitchFamily="34" charset="-120"/>
              <a:ea typeface="微軟正黑體" panose="020B0604030504040204" pitchFamily="34" charset="-120"/>
            </a:endParaRPr>
          </a:p>
          <a:p>
            <a:pPr marL="342900" indent="-342900"/>
            <a:r>
              <a:rPr kumimoji="1" lang="zh-TW" altLang="en-US" sz="1200" dirty="0">
                <a:latin typeface="微軟正黑體" panose="020B0604030504040204" pitchFamily="34" charset="-120"/>
                <a:ea typeface="微軟正黑體" panose="020B0604030504040204" pitchFamily="34" charset="-120"/>
              </a:rPr>
              <a:t>諮商心理全聯會醫療委員小組</a:t>
            </a:r>
            <a:endParaRPr kumimoji="1" lang="en-US" altLang="zh-CN" sz="1200" dirty="0">
              <a:latin typeface="微軟正黑體" panose="020B0604030504040204" pitchFamily="34" charset="-120"/>
              <a:ea typeface="微軟正黑體" panose="020B0604030504040204" pitchFamily="34" charset="-120"/>
            </a:endParaRPr>
          </a:p>
          <a:p>
            <a:pPr marL="342900" indent="-342900"/>
            <a:r>
              <a:rPr kumimoji="1" lang="zh-CN" altLang="en-US" sz="1200" dirty="0">
                <a:latin typeface="微軟正黑體" panose="020B0604030504040204" pitchFamily="34" charset="-120"/>
                <a:ea typeface="微軟正黑體" panose="020B0604030504040204" pitchFamily="34" charset="-120"/>
              </a:rPr>
              <a:t>曾任台東馬偕紀念醫院癌症中心心理師</a:t>
            </a:r>
            <a:endParaRPr kumimoji="1" lang="en-US" altLang="zh-CN" sz="1200" dirty="0">
              <a:latin typeface="微軟正黑體" panose="020B0604030504040204" pitchFamily="34" charset="-120"/>
              <a:ea typeface="微軟正黑體" panose="020B0604030504040204" pitchFamily="34" charset="-120"/>
            </a:endParaRPr>
          </a:p>
          <a:p>
            <a:pPr marL="342900" indent="-342900"/>
            <a:r>
              <a:rPr kumimoji="1" lang="zh-CN" altLang="en-US" sz="1200" dirty="0">
                <a:latin typeface="微軟正黑體" panose="020B0604030504040204" pitchFamily="34" charset="-120"/>
                <a:ea typeface="微軟正黑體" panose="020B0604030504040204" pitchFamily="34" charset="-120"/>
              </a:rPr>
              <a:t>曾任台東衛生局外聘學者專家</a:t>
            </a:r>
            <a:endParaRPr kumimoji="1" lang="en-US" altLang="zh-CN" sz="1200" dirty="0">
              <a:latin typeface="微軟正黑體" panose="020B0604030504040204" pitchFamily="34" charset="-120"/>
              <a:ea typeface="微軟正黑體" panose="020B0604030504040204" pitchFamily="34" charset="-120"/>
            </a:endParaRPr>
          </a:p>
          <a:p>
            <a:pPr marL="342900" indent="-342900"/>
            <a:r>
              <a:rPr kumimoji="1" lang="zh-CN" altLang="en-US" sz="1200" dirty="0">
                <a:latin typeface="微軟正黑體" panose="020B0604030504040204" pitchFamily="34" charset="-120"/>
                <a:ea typeface="微軟正黑體" panose="020B0604030504040204" pitchFamily="34" charset="-120"/>
              </a:rPr>
              <a:t>曾任台東飛鷹直昇機失事事件處遇心理師</a:t>
            </a:r>
            <a:endParaRPr kumimoji="1" lang="en-US" altLang="zh-CN" sz="1200" dirty="0">
              <a:latin typeface="微軟正黑體" panose="020B0604030504040204" pitchFamily="34" charset="-120"/>
              <a:ea typeface="微軟正黑體" panose="020B0604030504040204" pitchFamily="34" charset="-120"/>
            </a:endParaRPr>
          </a:p>
          <a:p>
            <a:pPr marL="342900" indent="-342900"/>
            <a:r>
              <a:rPr kumimoji="1" lang="zh-CN" altLang="en-US" sz="1200" dirty="0">
                <a:latin typeface="微軟正黑體" panose="020B0604030504040204" pitchFamily="34" charset="-120"/>
                <a:ea typeface="微軟正黑體" panose="020B0604030504040204" pitchFamily="34" charset="-120"/>
              </a:rPr>
              <a:t>曾任台東普悠瑪失事創傷處遇心理師</a:t>
            </a:r>
            <a:endParaRPr kumimoji="1" lang="en-US" altLang="zh-CN" sz="1200" dirty="0">
              <a:latin typeface="微軟正黑體" panose="020B0604030504040204" pitchFamily="34" charset="-120"/>
              <a:ea typeface="微軟正黑體" panose="020B0604030504040204" pitchFamily="34" charset="-120"/>
            </a:endParaRPr>
          </a:p>
          <a:p>
            <a:pPr marL="342900" indent="-342900"/>
            <a:r>
              <a:rPr kumimoji="1" lang="zh-CN" altLang="en-US" sz="1200" dirty="0">
                <a:latin typeface="微軟正黑體" panose="020B0604030504040204" pitchFamily="34" charset="-120"/>
                <a:ea typeface="微軟正黑體" panose="020B0604030504040204" pitchFamily="34" charset="-120"/>
              </a:rPr>
              <a:t>曾任台東家庭教育中心外聘督導</a:t>
            </a:r>
            <a:endParaRPr kumimoji="1" lang="en-US" altLang="zh-CN" sz="1200" dirty="0">
              <a:latin typeface="微軟正黑體" panose="020B0604030504040204" pitchFamily="34" charset="-120"/>
              <a:ea typeface="微軟正黑體" panose="020B0604030504040204" pitchFamily="34" charset="-120"/>
            </a:endParaRPr>
          </a:p>
          <a:p>
            <a:pPr marL="342900" indent="-342900"/>
            <a:r>
              <a:rPr kumimoji="1" lang="zh-CN" altLang="en-US" sz="1200" dirty="0">
                <a:latin typeface="微軟正黑體" panose="020B0604030504040204" pitchFamily="34" charset="-120"/>
                <a:ea typeface="微軟正黑體" panose="020B0604030504040204" pitchFamily="34" charset="-120"/>
              </a:rPr>
              <a:t>曾任台東岩灣技訓所外聘講師</a:t>
            </a:r>
            <a:endParaRPr kumimoji="1" lang="en-US" altLang="zh-CN" sz="1200" dirty="0">
              <a:latin typeface="微軟正黑體" panose="020B0604030504040204" pitchFamily="34" charset="-120"/>
              <a:ea typeface="微軟正黑體" panose="020B0604030504040204" pitchFamily="34" charset="-120"/>
            </a:endParaRPr>
          </a:p>
          <a:p>
            <a:pPr marL="342900" indent="-342900"/>
            <a:r>
              <a:rPr kumimoji="1" lang="zh-CN" altLang="en-US" sz="1200" dirty="0">
                <a:latin typeface="微軟正黑體" panose="020B0604030504040204" pitchFamily="34" charset="-120"/>
                <a:ea typeface="微軟正黑體" panose="020B0604030504040204" pitchFamily="34" charset="-120"/>
              </a:rPr>
              <a:t>曾任台東東城技訓所外聘講師</a:t>
            </a:r>
            <a:endParaRPr kumimoji="1" lang="en-US" altLang="zh-CN" sz="1200" dirty="0">
              <a:latin typeface="微軟正黑體" panose="020B0604030504040204" pitchFamily="34" charset="-120"/>
              <a:ea typeface="微軟正黑體" panose="020B0604030504040204" pitchFamily="34" charset="-120"/>
            </a:endParaRPr>
          </a:p>
          <a:p>
            <a:pPr marL="342900" indent="-342900"/>
            <a:r>
              <a:rPr kumimoji="1" lang="zh-CN" altLang="en-US" sz="1200" dirty="0">
                <a:latin typeface="微軟正黑體" panose="020B0604030504040204" pitchFamily="34" charset="-120"/>
                <a:ea typeface="微軟正黑體" panose="020B0604030504040204" pitchFamily="34" charset="-120"/>
              </a:rPr>
              <a:t>曾任世界展望會台東分會外聘講師</a:t>
            </a:r>
            <a:endParaRPr kumimoji="1" lang="en-US" altLang="zh-CN" sz="1200" dirty="0">
              <a:latin typeface="微軟正黑體" panose="020B0604030504040204" pitchFamily="34" charset="-120"/>
              <a:ea typeface="微軟正黑體" panose="020B0604030504040204" pitchFamily="34" charset="-120"/>
            </a:endParaRPr>
          </a:p>
          <a:p>
            <a:pPr algn="l"/>
            <a:r>
              <a:rPr kumimoji="1" lang="zh-CN" altLang="en-US" sz="1200" dirty="0">
                <a:latin typeface="微軟正黑體" panose="020B0604030504040204" pitchFamily="34" charset="-120"/>
                <a:ea typeface="微軟正黑體" panose="020B0604030504040204" pitchFamily="34" charset="-120"/>
              </a:rPr>
              <a:t>－－－－－－－－－－－－－－－－－－－－－－－－－－－－－－－－－－－－－</a:t>
            </a:r>
            <a:endParaRPr kumimoji="1" lang="en-US" altLang="zh-CN" sz="1200" dirty="0">
              <a:latin typeface="微軟正黑體" panose="020B0604030504040204" pitchFamily="34" charset="-120"/>
              <a:ea typeface="微軟正黑體" panose="020B0604030504040204" pitchFamily="34" charset="-120"/>
            </a:endParaRPr>
          </a:p>
          <a:p>
            <a:pPr marL="342900" indent="-342900"/>
            <a:r>
              <a:rPr kumimoji="1" lang="zh-CN" altLang="en-US" sz="1200" dirty="0">
                <a:latin typeface="微軟正黑體" panose="020B0604030504040204" pitchFamily="34" charset="-120"/>
                <a:ea typeface="微軟正黑體" panose="020B0604030504040204" pitchFamily="34" charset="-120"/>
              </a:rPr>
              <a:t>馬偕醫院安寧示範中心心理師</a:t>
            </a:r>
            <a:endParaRPr kumimoji="1" lang="en-US" altLang="zh-CN" sz="1200" dirty="0">
              <a:latin typeface="微軟正黑體" panose="020B0604030504040204" pitchFamily="34" charset="-120"/>
              <a:ea typeface="微軟正黑體" panose="020B0604030504040204" pitchFamily="34" charset="-120"/>
            </a:endParaRPr>
          </a:p>
          <a:p>
            <a:pPr marL="342900" indent="-342900"/>
            <a:r>
              <a:rPr kumimoji="1" lang="zh-CN" altLang="en-US" sz="1200" dirty="0">
                <a:latin typeface="微軟正黑體" panose="020B0604030504040204" pitchFamily="34" charset="-120"/>
                <a:ea typeface="微軟正黑體" panose="020B0604030504040204" pitchFamily="34" charset="-120"/>
              </a:rPr>
              <a:t>馬偕護專兼任講師</a:t>
            </a:r>
            <a:endParaRPr kumimoji="1" lang="en-US" altLang="zh-CN" sz="1200" dirty="0">
              <a:latin typeface="微軟正黑體" panose="020B0604030504040204" pitchFamily="34" charset="-120"/>
              <a:ea typeface="微軟正黑體" panose="020B0604030504040204" pitchFamily="34" charset="-120"/>
            </a:endParaRPr>
          </a:p>
          <a:p>
            <a:pPr marL="342900" indent="-342900"/>
            <a:r>
              <a:rPr kumimoji="1" lang="zh-CN" altLang="en-US" sz="1200" dirty="0">
                <a:latin typeface="微軟正黑體" panose="020B0604030504040204" pitchFamily="34" charset="-120"/>
                <a:ea typeface="微軟正黑體" panose="020B0604030504040204" pitchFamily="34" charset="-120"/>
              </a:rPr>
              <a:t>台灣諮商心理學會、台灣輔導與諮商學會雙督導</a:t>
            </a:r>
            <a:endParaRPr kumimoji="1" lang="en-US" altLang="zh-CN" sz="1200" dirty="0">
              <a:latin typeface="微軟正黑體" panose="020B0604030504040204" pitchFamily="34" charset="-120"/>
              <a:ea typeface="微軟正黑體" panose="020B0604030504040204" pitchFamily="34" charset="-120"/>
            </a:endParaRPr>
          </a:p>
          <a:p>
            <a:pPr marL="342900" indent="-342900"/>
            <a:r>
              <a:rPr kumimoji="1" lang="zh-TW" altLang="en-US" sz="1200" dirty="0">
                <a:latin typeface="微軟正黑體" panose="020B0604030504040204" pitchFamily="34" charset="-120"/>
                <a:ea typeface="微軟正黑體" panose="020B0604030504040204" pitchFamily="34" charset="-120"/>
              </a:rPr>
              <a:t>心理腫瘤、哀傷輔導、ＥＦＴ伴侶家族治療、焦點解決、喪偶陪伴</a:t>
            </a:r>
          </a:p>
        </p:txBody>
      </p:sp>
      <p:pic>
        <p:nvPicPr>
          <p:cNvPr id="5" name="圖片 4">
            <a:extLst>
              <a:ext uri="{FF2B5EF4-FFF2-40B4-BE49-F238E27FC236}">
                <a16:creationId xmlns:a16="http://schemas.microsoft.com/office/drawing/2014/main" id="{9564FF2D-FFC4-4008-A318-17E759D84384}"/>
              </a:ext>
            </a:extLst>
          </p:cNvPr>
          <p:cNvPicPr>
            <a:picLocks noChangeAspect="1"/>
          </p:cNvPicPr>
          <p:nvPr/>
        </p:nvPicPr>
        <p:blipFill>
          <a:blip r:embed="rId3"/>
          <a:stretch>
            <a:fillRect/>
          </a:stretch>
        </p:blipFill>
        <p:spPr>
          <a:xfrm>
            <a:off x="5021778" y="0"/>
            <a:ext cx="3429000" cy="5143500"/>
          </a:xfrm>
          <a:prstGeom prst="ellipse">
            <a:avLst/>
          </a:prstGeom>
          <a:ln>
            <a:noFill/>
          </a:ln>
          <a:effectLst>
            <a:softEdge rad="112500"/>
          </a:effectLst>
        </p:spPr>
      </p:pic>
    </p:spTree>
    <p:extLst>
      <p:ext uri="{BB962C8B-B14F-4D97-AF65-F5344CB8AC3E}">
        <p14:creationId xmlns:p14="http://schemas.microsoft.com/office/powerpoint/2010/main" val="2718416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標題 1">
            <a:extLst>
              <a:ext uri="{FF2B5EF4-FFF2-40B4-BE49-F238E27FC236}">
                <a16:creationId xmlns:a16="http://schemas.microsoft.com/office/drawing/2014/main" id="{65380D75-1347-4105-A883-5A8C3F021627}"/>
              </a:ext>
            </a:extLst>
          </p:cNvPr>
          <p:cNvSpPr>
            <a:spLocks noGrp="1"/>
          </p:cNvSpPr>
          <p:nvPr>
            <p:ph type="title"/>
          </p:nvPr>
        </p:nvSpPr>
        <p:spPr>
          <a:xfrm>
            <a:off x="628651" y="273844"/>
            <a:ext cx="4045020" cy="994172"/>
          </a:xfrm>
        </p:spPr>
        <p:txBody>
          <a:bodyPr>
            <a:normAutofit/>
          </a:bodyPr>
          <a:lstStyle/>
          <a:p>
            <a:r>
              <a:rPr lang="zh-TW" altLang="en-US">
                <a:ea typeface="新細明體"/>
                <a:cs typeface="Calibri Light"/>
              </a:rPr>
              <a:t>今天的內容</a:t>
            </a:r>
          </a:p>
        </p:txBody>
      </p:sp>
      <p:sp>
        <p:nvSpPr>
          <p:cNvPr id="25" name="Freeform: Shape 24">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8993" y="1"/>
            <a:ext cx="866357" cy="468770"/>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7" name="Oval 26">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6139" y="2567969"/>
            <a:ext cx="473163" cy="473163"/>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9" name="Freeform: Shape 28">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5587671" y="3875012"/>
            <a:ext cx="1376794" cy="1518589"/>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pic>
        <p:nvPicPr>
          <p:cNvPr id="19" name="Picture 18">
            <a:extLst>
              <a:ext uri="{FF2B5EF4-FFF2-40B4-BE49-F238E27FC236}">
                <a16:creationId xmlns:a16="http://schemas.microsoft.com/office/drawing/2014/main" id="{E6C95633-01E7-4AE7-2367-7B2A054D818A}"/>
              </a:ext>
            </a:extLst>
          </p:cNvPr>
          <p:cNvPicPr>
            <a:picLocks noChangeAspect="1"/>
          </p:cNvPicPr>
          <p:nvPr/>
        </p:nvPicPr>
        <p:blipFill>
          <a:blip r:embed="rId3"/>
          <a:srcRect l="32783" r="7201" b="-9"/>
          <a:stretch>
            <a:fillRect/>
          </a:stretch>
        </p:blipFill>
        <p:spPr>
          <a:xfrm>
            <a:off x="5813982" y="806430"/>
            <a:ext cx="3096452" cy="3096452"/>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31" name="Freeform: Shape 30">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202" y="1"/>
            <a:ext cx="1550211" cy="121640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cxnSp>
        <p:nvCxnSpPr>
          <p:cNvPr id="33" name="Straight Connector 32">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04059" y="770930"/>
            <a:ext cx="0" cy="1198281"/>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7145" y="4525347"/>
            <a:ext cx="1493298" cy="618154"/>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37" name="Freeform: Shape 36">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8772" y="4139397"/>
            <a:ext cx="1005229" cy="1004104"/>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aphicFrame>
        <p:nvGraphicFramePr>
          <p:cNvPr id="18" name="內容版面配置區 2">
            <a:extLst>
              <a:ext uri="{FF2B5EF4-FFF2-40B4-BE49-F238E27FC236}">
                <a16:creationId xmlns:a16="http://schemas.microsoft.com/office/drawing/2014/main" id="{5DD7BEC1-A941-AD20-463B-F31DFEA41687}"/>
              </a:ext>
            </a:extLst>
          </p:cNvPr>
          <p:cNvGraphicFramePr>
            <a:graphicFrameLocks noGrp="1"/>
          </p:cNvGraphicFramePr>
          <p:nvPr>
            <p:ph idx="1"/>
          </p:nvPr>
        </p:nvGraphicFramePr>
        <p:xfrm>
          <a:off x="628650" y="1369219"/>
          <a:ext cx="4045021" cy="32635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95551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6"/>
</p:tagLst>
</file>

<file path=ppt/tags/tag10.xml><?xml version="1.0" encoding="utf-8"?>
<p:tagLst xmlns:a="http://schemas.openxmlformats.org/drawingml/2006/main" xmlns:r="http://schemas.openxmlformats.org/officeDocument/2006/relationships" xmlns:p="http://schemas.openxmlformats.org/presentationml/2006/main">
  <p:tag name="TIMING" val="|1.6|5|1.4|1.7|2.5|1.9|8.3|1.2|1.9"/>
</p:tagLst>
</file>

<file path=ppt/tags/tag11.xml><?xml version="1.0" encoding="utf-8"?>
<p:tagLst xmlns:a="http://schemas.openxmlformats.org/drawingml/2006/main" xmlns:r="http://schemas.openxmlformats.org/officeDocument/2006/relationships" xmlns:p="http://schemas.openxmlformats.org/presentationml/2006/main">
  <p:tag name="TIMING" val="|1.6|5|1.4|1.7|2.5|1.9|8.3|1.2|1.9"/>
</p:tagLst>
</file>

<file path=ppt/tags/tag12.xml><?xml version="1.0" encoding="utf-8"?>
<p:tagLst xmlns:a="http://schemas.openxmlformats.org/drawingml/2006/main" xmlns:r="http://schemas.openxmlformats.org/officeDocument/2006/relationships" xmlns:p="http://schemas.openxmlformats.org/presentationml/2006/main">
  <p:tag name="TIMING" val="|10.8|1.6"/>
</p:tagLst>
</file>

<file path=ppt/tags/tag13.xml><?xml version="1.0" encoding="utf-8"?>
<p:tagLst xmlns:a="http://schemas.openxmlformats.org/drawingml/2006/main" xmlns:r="http://schemas.openxmlformats.org/officeDocument/2006/relationships" xmlns:p="http://schemas.openxmlformats.org/presentationml/2006/main">
  <p:tag name="TIMING" val="|10.8|1.6"/>
</p:tagLst>
</file>

<file path=ppt/tags/tag14.xml><?xml version="1.0" encoding="utf-8"?>
<p:tagLst xmlns:a="http://schemas.openxmlformats.org/drawingml/2006/main" xmlns:r="http://schemas.openxmlformats.org/officeDocument/2006/relationships" xmlns:p="http://schemas.openxmlformats.org/presentationml/2006/main">
  <p:tag name="TIMING" val="|10.8|1.6"/>
</p:tagLst>
</file>

<file path=ppt/tags/tag15.xml><?xml version="1.0" encoding="utf-8"?>
<p:tagLst xmlns:a="http://schemas.openxmlformats.org/drawingml/2006/main" xmlns:r="http://schemas.openxmlformats.org/officeDocument/2006/relationships" xmlns:p="http://schemas.openxmlformats.org/presentationml/2006/main">
  <p:tag name="TIMING" val="|10.8|1.6"/>
</p:tagLst>
</file>

<file path=ppt/tags/tag16.xml><?xml version="1.0" encoding="utf-8"?>
<p:tagLst xmlns:a="http://schemas.openxmlformats.org/drawingml/2006/main" xmlns:r="http://schemas.openxmlformats.org/officeDocument/2006/relationships" xmlns:p="http://schemas.openxmlformats.org/presentationml/2006/main">
  <p:tag name="TIMING" val="|0.8"/>
</p:tagLst>
</file>

<file path=ppt/tags/tag17.xml><?xml version="1.0" encoding="utf-8"?>
<p:tagLst xmlns:a="http://schemas.openxmlformats.org/drawingml/2006/main" xmlns:r="http://schemas.openxmlformats.org/officeDocument/2006/relationships" xmlns:p="http://schemas.openxmlformats.org/presentationml/2006/main">
  <p:tag name="TIMING" val="|10.8|1.6"/>
</p:tagLst>
</file>

<file path=ppt/tags/tag18.xml><?xml version="1.0" encoding="utf-8"?>
<p:tagLst xmlns:a="http://schemas.openxmlformats.org/drawingml/2006/main" xmlns:r="http://schemas.openxmlformats.org/officeDocument/2006/relationships" xmlns:p="http://schemas.openxmlformats.org/presentationml/2006/main">
  <p:tag name="TIMING" val="|10.8|1.6"/>
</p:tagLst>
</file>

<file path=ppt/tags/tag2.xml><?xml version="1.0" encoding="utf-8"?>
<p:tagLst xmlns:a="http://schemas.openxmlformats.org/drawingml/2006/main" xmlns:r="http://schemas.openxmlformats.org/officeDocument/2006/relationships" xmlns:p="http://schemas.openxmlformats.org/presentationml/2006/main">
  <p:tag name="TIMING" val="|10.8|1.6"/>
</p:tagLst>
</file>

<file path=ppt/tags/tag3.xml><?xml version="1.0" encoding="utf-8"?>
<p:tagLst xmlns:a="http://schemas.openxmlformats.org/drawingml/2006/main" xmlns:r="http://schemas.openxmlformats.org/officeDocument/2006/relationships" xmlns:p="http://schemas.openxmlformats.org/presentationml/2006/main">
  <p:tag name="TIMING" val="|10.8|1.6"/>
</p:tagLst>
</file>

<file path=ppt/tags/tag4.xml><?xml version="1.0" encoding="utf-8"?>
<p:tagLst xmlns:a="http://schemas.openxmlformats.org/drawingml/2006/main" xmlns:r="http://schemas.openxmlformats.org/officeDocument/2006/relationships" xmlns:p="http://schemas.openxmlformats.org/presentationml/2006/main">
  <p:tag name="TIMING" val="|10.8|1.6"/>
</p:tagLst>
</file>

<file path=ppt/tags/tag5.xml><?xml version="1.0" encoding="utf-8"?>
<p:tagLst xmlns:a="http://schemas.openxmlformats.org/drawingml/2006/main" xmlns:r="http://schemas.openxmlformats.org/officeDocument/2006/relationships" xmlns:p="http://schemas.openxmlformats.org/presentationml/2006/main">
  <p:tag name="TIMING" val="|10.8|1.6"/>
</p:tagLst>
</file>

<file path=ppt/tags/tag6.xml><?xml version="1.0" encoding="utf-8"?>
<p:tagLst xmlns:a="http://schemas.openxmlformats.org/drawingml/2006/main" xmlns:r="http://schemas.openxmlformats.org/officeDocument/2006/relationships" xmlns:p="http://schemas.openxmlformats.org/presentationml/2006/main">
  <p:tag name="TIMING" val="|10.8|1.6"/>
</p:tagLst>
</file>

<file path=ppt/tags/tag7.xml><?xml version="1.0" encoding="utf-8"?>
<p:tagLst xmlns:a="http://schemas.openxmlformats.org/drawingml/2006/main" xmlns:r="http://schemas.openxmlformats.org/officeDocument/2006/relationships" xmlns:p="http://schemas.openxmlformats.org/presentationml/2006/main">
  <p:tag name="TIMING" val="|1.6|5|1.4|1.7|2.5|1.9|8.3|1.2|1.9"/>
</p:tagLst>
</file>

<file path=ppt/tags/tag8.xml><?xml version="1.0" encoding="utf-8"?>
<p:tagLst xmlns:a="http://schemas.openxmlformats.org/drawingml/2006/main" xmlns:r="http://schemas.openxmlformats.org/officeDocument/2006/relationships" xmlns:p="http://schemas.openxmlformats.org/presentationml/2006/main">
  <p:tag name="TIMING" val="|1.6|5|1.4|1.7|2.5|1.9|8.3|1.2|1.9"/>
</p:tagLst>
</file>

<file path=ppt/tags/tag9.xml><?xml version="1.0" encoding="utf-8"?>
<p:tagLst xmlns:a="http://schemas.openxmlformats.org/drawingml/2006/main" xmlns:r="http://schemas.openxmlformats.org/officeDocument/2006/relationships" xmlns:p="http://schemas.openxmlformats.org/presentationml/2006/main">
  <p:tag name="TIMING" val="|1.6|5|1.4|1.7|2.5|1.9|8.3|1.2|1.9"/>
</p:tagLst>
</file>

<file path=ppt/theme/theme1.xml><?xml version="1.0" encoding="utf-8"?>
<a:theme xmlns:a="http://schemas.openxmlformats.org/drawingml/2006/main" name="Sun, Moon, and Stars Lesson">
  <a:themeElements>
    <a:clrScheme name="Office">
      <a:dk1>
        <a:srgbClr val="223749"/>
      </a:dk1>
      <a:lt1>
        <a:srgbClr val="F3FFFD"/>
      </a:lt1>
      <a:dk2>
        <a:srgbClr val="3E4677"/>
      </a:dk2>
      <a:lt2>
        <a:srgbClr val="F0F1C1"/>
      </a:lt2>
      <a:accent1>
        <a:srgbClr val="B2AA94"/>
      </a:accent1>
      <a:accent2>
        <a:srgbClr val="FFD348"/>
      </a:accent2>
      <a:accent3>
        <a:srgbClr val="FF8753"/>
      </a:accent3>
      <a:accent4>
        <a:srgbClr val="ADE3DB"/>
      </a:accent4>
      <a:accent5>
        <a:srgbClr val="FDD4D2"/>
      </a:accent5>
      <a:accent6>
        <a:srgbClr val="A16B9F"/>
      </a:accent6>
      <a:hlink>
        <a:srgbClr val="228B7B"/>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12405</TotalTime>
  <Words>3254</Words>
  <Application>Microsoft Office PowerPoint</Application>
  <PresentationFormat>如螢幕大小 (16:9)</PresentationFormat>
  <Paragraphs>444</Paragraphs>
  <Slides>78</Slides>
  <Notes>24</Notes>
  <HiddenSlides>0</HiddenSlides>
  <MMClips>1</MMClips>
  <ScaleCrop>false</ScaleCrop>
  <HeadingPairs>
    <vt:vector size="6" baseType="variant">
      <vt:variant>
        <vt:lpstr>使用字型</vt:lpstr>
      </vt:variant>
      <vt:variant>
        <vt:i4>22</vt:i4>
      </vt:variant>
      <vt:variant>
        <vt:lpstr>佈景主題</vt:lpstr>
      </vt:variant>
      <vt:variant>
        <vt:i4>3</vt:i4>
      </vt:variant>
      <vt:variant>
        <vt:lpstr>投影片標題</vt:lpstr>
      </vt:variant>
      <vt:variant>
        <vt:i4>78</vt:i4>
      </vt:variant>
    </vt:vector>
  </HeadingPairs>
  <TitlesOfParts>
    <vt:vector size="103" baseType="lpstr">
      <vt:lpstr>Poppins</vt:lpstr>
      <vt:lpstr>Tw Cen MT Condensed Extra Bold</vt:lpstr>
      <vt:lpstr>Arial</vt:lpstr>
      <vt:lpstr>Nunito</vt:lpstr>
      <vt:lpstr>Nunito ExtraBold</vt:lpstr>
      <vt:lpstr>MingLiU_HKSCS</vt:lpstr>
      <vt:lpstr>Calibri</vt:lpstr>
      <vt:lpstr>Adobe 繁黑體 Std B</vt:lpstr>
      <vt:lpstr>華康兒風體W4</vt:lpstr>
      <vt:lpstr>Bahnschrift Light SemiCondensed</vt:lpstr>
      <vt:lpstr>Calibri Light</vt:lpstr>
      <vt:lpstr>Nunito Black</vt:lpstr>
      <vt:lpstr>MS PGothic</vt:lpstr>
      <vt:lpstr>Microsoft JhengHei Light</vt:lpstr>
      <vt:lpstr>Microsoft YaHei UI</vt:lpstr>
      <vt:lpstr>新細明體</vt:lpstr>
      <vt:lpstr>微軟正黑體</vt:lpstr>
      <vt:lpstr>Roboto Condensed Light</vt:lpstr>
      <vt:lpstr>Secular One</vt:lpstr>
      <vt:lpstr>新細明體</vt:lpstr>
      <vt:lpstr>Bungee</vt:lpstr>
      <vt:lpstr>Wingdings</vt:lpstr>
      <vt:lpstr>Sun, Moon, and Stars Lesson</vt:lpstr>
      <vt:lpstr>Office 佈景主題</vt:lpstr>
      <vt:lpstr>Office Theme</vt:lpstr>
      <vt:lpstr>請掃描QRcode報到</vt:lpstr>
      <vt:lpstr> 114 學年度</vt:lpstr>
      <vt:lpstr>新生講習議程</vt:lpstr>
      <vt:lpstr>師長致詞</vt:lpstr>
      <vt:lpstr>師長致詞 暨介紹輔導員</vt:lpstr>
      <vt:lpstr>情緒學習</vt:lpstr>
      <vt:lpstr>淡江大學新生演講</vt:lpstr>
      <vt:lpstr>PowerPoint 簡報</vt:lpstr>
      <vt:lpstr>今天的內容</vt:lpstr>
      <vt:lpstr>讓我們先SLDIO一下</vt:lpstr>
      <vt:lpstr>讓我們來猜一下排名?</vt:lpstr>
      <vt:lpstr>生活與人際關係</vt:lpstr>
      <vt:lpstr>學業與時間管理</vt:lpstr>
      <vt:lpstr>健康與安全</vt:lpstr>
      <vt:lpstr>財務與獨立</vt:lpstr>
      <vt:lpstr>現在讓大家選一下吧</vt:lpstr>
      <vt:lpstr>住宿問題百百種，但都逃不過以下這幾樣</vt:lpstr>
      <vt:lpstr>住宿禮儀會有的問題</vt:lpstr>
      <vt:lpstr>我擅長溝通嗎?</vt:lpstr>
      <vt:lpstr>溝通實用工具箱</vt:lpstr>
      <vt:lpstr>設定我喜歡與我討厭(界線)</vt:lpstr>
      <vt:lpstr>積極地傾聽(可以交好朋友的工具)</vt:lpstr>
      <vt:lpstr>有效溝通 (Effective Communication)</vt:lpstr>
      <vt:lpstr>協商與妥協</vt:lpstr>
      <vt:lpstr>面對衝突 (Conflict Resolution)</vt:lpstr>
      <vt:lpstr>總結</vt:lpstr>
      <vt:lpstr>生活規範說明</vt:lpstr>
      <vt:lpstr>01報到</vt:lpstr>
      <vt:lpstr>1.鑰匙</vt:lpstr>
      <vt:lpstr>2.臨時門卡</vt:lpstr>
      <vt:lpstr>進入松濤館</vt:lpstr>
      <vt:lpstr>離開松濤館</vt:lpstr>
      <vt:lpstr>門禁規定 :</vt:lpstr>
      <vt:lpstr>學生證遺失或損壞 :</vt:lpstr>
      <vt:lpstr>3.冷氣遙控器</vt:lpstr>
      <vt:lpstr>遙控器使用</vt:lpstr>
      <vt:lpstr>遙控器(大金)</vt:lpstr>
      <vt:lpstr>遙控器(日立)</vt:lpstr>
      <vt:lpstr>遙控器(萬用型)</vt:lpstr>
      <vt:lpstr>02環境衛生</vt:lpstr>
      <vt:lpstr>1.垃圾處理</vt:lpstr>
      <vt:lpstr>2.通風除溼</vt:lpstr>
      <vt:lpstr>3.冰箱使用</vt:lpstr>
      <vt:lpstr>公用冰箱存放物品標籤(冰箱貼)</vt:lpstr>
      <vt:lpstr>4.內務檢查</vt:lpstr>
      <vt:lpstr>03設備報修</vt:lpstr>
      <vt:lpstr>PowerPoint 簡報</vt:lpstr>
      <vt:lpstr>PowerPoint 簡報</vt:lpstr>
      <vt:lpstr>3.洗、脫、烘衣機</vt:lpstr>
      <vt:lpstr>4.宿舍硬體設備</vt:lpstr>
      <vt:lpstr> 01輸入修繕資料 </vt:lpstr>
      <vt:lpstr>02選擇修繕時間 </vt:lpstr>
      <vt:lpstr>02選擇修繕時間 </vt:lpstr>
      <vt:lpstr>03閱讀注意事項 </vt:lpstr>
      <vt:lpstr>PowerPoint 簡報</vt:lpstr>
      <vt:lpstr>04其他資訊</vt:lpstr>
      <vt:lpstr>1.服務台</vt:lpstr>
      <vt:lpstr>2.平信、包裹掛號 </vt:lpstr>
      <vt:lpstr>3.助理輔導員</vt:lpstr>
      <vt:lpstr>4.住宿保證金 </vt:lpstr>
      <vt:lpstr>宿舍相關訊息</vt:lpstr>
      <vt:lpstr>宿舍自治會宣導</vt:lpstr>
      <vt:lpstr>松濤館宿舍自治會 SUNG TAO DORMITORY COMMITTE</vt:lpstr>
      <vt:lpstr>目錄</vt:lpstr>
      <vt:lpstr>社團宗旨</vt:lpstr>
      <vt:lpstr>社團資訊</vt:lpstr>
      <vt:lpstr>學期行事曆</vt:lpstr>
      <vt:lpstr>聯絡資訊</vt:lpstr>
      <vt:lpstr>Thank you &gt;&lt;</vt:lpstr>
      <vt:lpstr>05生活宣導</vt:lpstr>
      <vt:lpstr>1.尊重智慧財產權</vt:lpstr>
      <vt:lpstr>2.性別平等 </vt:lpstr>
      <vt:lpstr>性不性由你決定</vt:lpstr>
      <vt:lpstr>各館輔導員 補充說明</vt:lpstr>
      <vt:lpstr>各館補充</vt:lpstr>
      <vt:lpstr>住輔組志工 招募新血</vt:lpstr>
      <vt:lpstr>Q&amp;A時間</vt:lpstr>
      <vt:lpstr>謝謝各位同學的參與， 請掃描Qrcode填寫意見回饋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110 學年度第 1 學期 松濤館期末離館須知</dc:title>
  <dc:creator>88693</dc:creator>
  <cp:lastModifiedBy>王逸安</cp:lastModifiedBy>
  <cp:revision>335</cp:revision>
  <cp:lastPrinted>2022-08-10T07:13:20Z</cp:lastPrinted>
  <dcterms:modified xsi:type="dcterms:W3CDTF">2025-09-10T08:21:22Z</dcterms:modified>
  <cp:contentStatus/>
</cp:coreProperties>
</file>