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tags/tag17.xml" ContentType="application/vnd.openxmlformats-officedocument.presentationml.tags+xml"/>
  <Override PartName="/ppt/notesSlides/notesSlide19.xml" ContentType="application/vnd.openxmlformats-officedocument.presentationml.notesSlide+xml"/>
  <Override PartName="/ppt/tags/tag18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7" r:id="rId1"/>
    <p:sldMasterId id="2147483718" r:id="rId2"/>
  </p:sldMasterIdLst>
  <p:notesMasterIdLst>
    <p:notesMasterId r:id="rId59"/>
  </p:notesMasterIdLst>
  <p:sldIdLst>
    <p:sldId id="348" r:id="rId3"/>
    <p:sldId id="256" r:id="rId4"/>
    <p:sldId id="341" r:id="rId5"/>
    <p:sldId id="342" r:id="rId6"/>
    <p:sldId id="343" r:id="rId7"/>
    <p:sldId id="344" r:id="rId8"/>
    <p:sldId id="360" r:id="rId9"/>
    <p:sldId id="367" r:id="rId10"/>
    <p:sldId id="327" r:id="rId11"/>
    <p:sldId id="346" r:id="rId12"/>
    <p:sldId id="329" r:id="rId13"/>
    <p:sldId id="317" r:id="rId14"/>
    <p:sldId id="368" r:id="rId15"/>
    <p:sldId id="324" r:id="rId16"/>
    <p:sldId id="322" r:id="rId17"/>
    <p:sldId id="323" r:id="rId18"/>
    <p:sldId id="325" r:id="rId19"/>
    <p:sldId id="326" r:id="rId20"/>
    <p:sldId id="361" r:id="rId21"/>
    <p:sldId id="373" r:id="rId22"/>
    <p:sldId id="376" r:id="rId23"/>
    <p:sldId id="331" r:id="rId24"/>
    <p:sldId id="330" r:id="rId25"/>
    <p:sldId id="375" r:id="rId26"/>
    <p:sldId id="364" r:id="rId27"/>
    <p:sldId id="391" r:id="rId28"/>
    <p:sldId id="392" r:id="rId29"/>
    <p:sldId id="370" r:id="rId30"/>
    <p:sldId id="371" r:id="rId31"/>
    <p:sldId id="316" r:id="rId32"/>
    <p:sldId id="338" r:id="rId33"/>
    <p:sldId id="339" r:id="rId34"/>
    <p:sldId id="366" r:id="rId35"/>
    <p:sldId id="337" r:id="rId36"/>
    <p:sldId id="372" r:id="rId37"/>
    <p:sldId id="377" r:id="rId38"/>
    <p:sldId id="378" r:id="rId39"/>
    <p:sldId id="379" r:id="rId40"/>
    <p:sldId id="380" r:id="rId41"/>
    <p:sldId id="258" r:id="rId42"/>
    <p:sldId id="382" r:id="rId43"/>
    <p:sldId id="393" r:id="rId44"/>
    <p:sldId id="257" r:id="rId45"/>
    <p:sldId id="394" r:id="rId46"/>
    <p:sldId id="259" r:id="rId47"/>
    <p:sldId id="260" r:id="rId48"/>
    <p:sldId id="261" r:id="rId49"/>
    <p:sldId id="384" r:id="rId50"/>
    <p:sldId id="385" r:id="rId51"/>
    <p:sldId id="386" r:id="rId52"/>
    <p:sldId id="388" r:id="rId53"/>
    <p:sldId id="369" r:id="rId54"/>
    <p:sldId id="395" r:id="rId55"/>
    <p:sldId id="359" r:id="rId56"/>
    <p:sldId id="381" r:id="rId57"/>
    <p:sldId id="389" r:id="rId58"/>
  </p:sldIdLst>
  <p:sldSz cx="9144000" cy="5143500" type="screen16x9"/>
  <p:notesSz cx="6807200" cy="9939338"/>
  <p:embeddedFontLst>
    <p:embeddedFont>
      <p:font typeface="Bio Rhyme Expanded Ultra-Bold" panose="02020500000000000000" charset="-120"/>
      <p:regular r:id="rId60"/>
    </p:embeddedFont>
    <p:embeddedFont>
      <p:font typeface="HY Myeong Bold" panose="02020500000000000000" charset="-120"/>
      <p:regular r:id="rId61"/>
    </p:embeddedFont>
    <p:embeddedFont>
      <p:font typeface="Noto Sans T Chinese" panose="02020500000000000000" charset="-120"/>
      <p:regular r:id="rId62"/>
    </p:embeddedFont>
    <p:embeddedFont>
      <p:font typeface="TT Bluescreens Bold" panose="02020500000000000000" charset="-120"/>
      <p:regular r:id="rId63"/>
    </p:embeddedFont>
    <p:embeddedFont>
      <p:font typeface="Microsoft JhengHei Light" panose="020B0304030504040204" pitchFamily="34" charset="-120"/>
      <p:regular r:id="rId64"/>
    </p:embeddedFont>
    <p:embeddedFont>
      <p:font typeface="Microsoft YaHei UI" panose="020B0503020204020204" pitchFamily="34" charset="-122"/>
      <p:regular r:id="rId65"/>
      <p:bold r:id="rId66"/>
    </p:embeddedFont>
    <p:embeddedFont>
      <p:font typeface="Nunito" pitchFamily="2" charset="0"/>
      <p:regular r:id="rId67"/>
      <p:bold r:id="rId68"/>
      <p:italic r:id="rId69"/>
      <p:boldItalic r:id="rId70"/>
    </p:embeddedFont>
    <p:embeddedFont>
      <p:font typeface="Nunito Black" pitchFamily="2" charset="0"/>
      <p:bold r:id="rId71"/>
      <p:boldItalic r:id="rId72"/>
    </p:embeddedFont>
    <p:embeddedFont>
      <p:font typeface="Nunito ExtraBold" pitchFamily="2" charset="0"/>
      <p:bold r:id="rId73"/>
      <p:boldItalic r:id="rId74"/>
    </p:embeddedFont>
    <p:embeddedFont>
      <p:font typeface="Poppins" panose="00000500000000000000" pitchFamily="2" charset="0"/>
      <p:regular r:id="rId75"/>
      <p:bold r:id="rId76"/>
      <p:italic r:id="rId77"/>
      <p:boldItalic r:id="rId78"/>
    </p:embeddedFont>
    <p:embeddedFont>
      <p:font typeface="Roboto Condensed Light" panose="02000000000000000000" pitchFamily="2" charset="0"/>
      <p:regular r:id="rId79"/>
      <p:italic r:id="rId80"/>
    </p:embeddedFont>
    <p:embeddedFont>
      <p:font typeface="Secular One" panose="00000500000000000000" pitchFamily="2" charset="-79"/>
      <p:regular r:id="rId81"/>
    </p:embeddedFont>
    <p:embeddedFont>
      <p:font typeface="Tw Cen MT Condensed Extra Bold" panose="020B0803020202020204" pitchFamily="34" charset="0"/>
      <p:regular r:id="rId82"/>
    </p:embeddedFont>
    <p:embeddedFont>
      <p:font typeface="微軟正黑體" panose="020B0604030504040204" pitchFamily="34" charset="-120"/>
      <p:regular r:id="rId83"/>
      <p:bold r:id="rId8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A4AC"/>
    <a:srgbClr val="000000"/>
    <a:srgbClr val="4D2E17"/>
    <a:srgbClr val="FFFFFF"/>
    <a:srgbClr val="724019"/>
    <a:srgbClr val="E9597B"/>
    <a:srgbClr val="8E6744"/>
    <a:srgbClr val="778F2C"/>
    <a:srgbClr val="E4AF32"/>
    <a:srgbClr val="9C7B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82D679A-F6D9-4B1C-8D7A-F6444C951914}">
  <a:tblStyle styleId="{482D679A-F6D9-4B1C-8D7A-F6444C9519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80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84" Type="http://schemas.openxmlformats.org/officeDocument/2006/relationships/font" Target="fonts/font25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15.fntdata"/><Relationship Id="rId79" Type="http://schemas.openxmlformats.org/officeDocument/2006/relationships/font" Target="fonts/font20.fnt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77" Type="http://schemas.openxmlformats.org/officeDocument/2006/relationships/font" Target="fonts/font18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3.fntdata"/><Relationship Id="rId80" Type="http://schemas.openxmlformats.org/officeDocument/2006/relationships/font" Target="fonts/font21.fntdata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font" Target="fonts/font16.fntdata"/><Relationship Id="rId83" Type="http://schemas.openxmlformats.org/officeDocument/2006/relationships/font" Target="fonts/font24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font" Target="fonts/font14.fntdata"/><Relationship Id="rId78" Type="http://schemas.openxmlformats.org/officeDocument/2006/relationships/font" Target="fonts/font19.fntdata"/><Relationship Id="rId81" Type="http://schemas.openxmlformats.org/officeDocument/2006/relationships/font" Target="fonts/font22.fntdata"/><Relationship Id="rId86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17.fntdata"/><Relationship Id="rId7" Type="http://schemas.openxmlformats.org/officeDocument/2006/relationships/slide" Target="slides/slide5.xml"/><Relationship Id="rId71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font" Target="fonts/font7.fntdata"/><Relationship Id="rId87" Type="http://schemas.openxmlformats.org/officeDocument/2006/relationships/theme" Target="theme/theme1.xml"/><Relationship Id="rId61" Type="http://schemas.openxmlformats.org/officeDocument/2006/relationships/font" Target="fonts/font2.fntdata"/><Relationship Id="rId82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7" name="Google Shape;2697;gf979a1643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8" name="Google Shape;2698;gf979a16436_0_6:notes"/>
          <p:cNvSpPr txBox="1">
            <a:spLocks noGrp="1"/>
          </p:cNvSpPr>
          <p:nvPr>
            <p:ph type="body" idx="1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6" name="Google Shape;2716;gf71e96d4b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7" name="Google Shape;2717;gf71e96d4bd_0_10:notes"/>
          <p:cNvSpPr txBox="1">
            <a:spLocks noGrp="1"/>
          </p:cNvSpPr>
          <p:nvPr>
            <p:ph type="body" idx="1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5302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6" name="Google Shape;2716;gf71e96d4b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7" name="Google Shape;2717;gf71e96d4bd_0_10:notes"/>
          <p:cNvSpPr txBox="1">
            <a:spLocks noGrp="1"/>
          </p:cNvSpPr>
          <p:nvPr>
            <p:ph type="body" idx="1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663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6" name="Google Shape;2716;gf71e96d4b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7" name="Google Shape;2717;gf71e96d4bd_0_10:notes"/>
          <p:cNvSpPr txBox="1">
            <a:spLocks noGrp="1"/>
          </p:cNvSpPr>
          <p:nvPr>
            <p:ph type="body" idx="1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3070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6" name="Google Shape;2716;gf71e96d4b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7" name="Google Shape;2717;gf71e96d4bd_0_10:notes"/>
          <p:cNvSpPr txBox="1">
            <a:spLocks noGrp="1"/>
          </p:cNvSpPr>
          <p:nvPr>
            <p:ph type="body" idx="1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69228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6" name="Google Shape;2716;gf71e96d4b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7" name="Google Shape;2717;gf71e96d4bd_0_10:notes"/>
          <p:cNvSpPr txBox="1">
            <a:spLocks noGrp="1"/>
          </p:cNvSpPr>
          <p:nvPr>
            <p:ph type="body" idx="1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38108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6" name="Google Shape;2716;gf71e96d4b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7" name="Google Shape;2717;gf71e96d4bd_0_10:notes"/>
          <p:cNvSpPr txBox="1">
            <a:spLocks noGrp="1"/>
          </p:cNvSpPr>
          <p:nvPr>
            <p:ph type="body" idx="1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395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6" name="Google Shape;2716;gf71e96d4b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7" name="Google Shape;2717;gf71e96d4bd_0_10:notes"/>
          <p:cNvSpPr txBox="1">
            <a:spLocks noGrp="1"/>
          </p:cNvSpPr>
          <p:nvPr>
            <p:ph type="body" idx="1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49319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6" name="Google Shape;2716;gf71e96d4b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7" name="Google Shape;2717;gf71e96d4bd_0_10:notes"/>
          <p:cNvSpPr txBox="1">
            <a:spLocks noGrp="1"/>
          </p:cNvSpPr>
          <p:nvPr>
            <p:ph type="body" idx="1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3715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0" name="Google Shape;2710;gf71e96d4b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1" name="Google Shape;2711;gf71e96d4bd_0_5:notes"/>
          <p:cNvSpPr txBox="1">
            <a:spLocks noGrp="1"/>
          </p:cNvSpPr>
          <p:nvPr>
            <p:ph type="body" idx="1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6" name="Google Shape;2716;gf71e96d4b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7" name="Google Shape;2717;gf71e96d4bd_0_10:notes"/>
          <p:cNvSpPr txBox="1">
            <a:spLocks noGrp="1"/>
          </p:cNvSpPr>
          <p:nvPr>
            <p:ph type="body" idx="1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1448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6" name="Google Shape;2716;gf71e96d4b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7" name="Google Shape;2717;gf71e96d4bd_0_10:notes"/>
          <p:cNvSpPr txBox="1">
            <a:spLocks noGrp="1"/>
          </p:cNvSpPr>
          <p:nvPr>
            <p:ph type="body" idx="1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8352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6" name="Google Shape;2716;gf71e96d4b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7" name="Google Shape;2717;gf71e96d4bd_0_10:notes"/>
          <p:cNvSpPr txBox="1">
            <a:spLocks noGrp="1"/>
          </p:cNvSpPr>
          <p:nvPr>
            <p:ph type="body" idx="1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4060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4" name="Google Shape;2704;gf71e96d4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5" name="Google Shape;2705;gf71e96d4bd_0_0:notes"/>
          <p:cNvSpPr txBox="1">
            <a:spLocks noGrp="1"/>
          </p:cNvSpPr>
          <p:nvPr>
            <p:ph type="body" idx="1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8603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6" name="Google Shape;2716;gf71e96d4b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7" name="Google Shape;2717;gf71e96d4bd_0_10:notes"/>
          <p:cNvSpPr txBox="1">
            <a:spLocks noGrp="1"/>
          </p:cNvSpPr>
          <p:nvPr>
            <p:ph type="body" idx="1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7864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8775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6" name="Google Shape;2716;gf71e96d4b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7" name="Google Shape;2717;gf71e96d4bd_0_10:notes"/>
          <p:cNvSpPr txBox="1">
            <a:spLocks noGrp="1"/>
          </p:cNvSpPr>
          <p:nvPr>
            <p:ph type="body" idx="1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8252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6" name="Google Shape;2716;gf71e96d4b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7" name="Google Shape;2717;gf71e96d4bd_0_10:notes"/>
          <p:cNvSpPr txBox="1">
            <a:spLocks noGrp="1"/>
          </p:cNvSpPr>
          <p:nvPr>
            <p:ph type="body" idx="1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2850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6" name="Google Shape;2716;gf71e96d4b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7" name="Google Shape;2717;gf71e96d4bd_0_10:notes"/>
          <p:cNvSpPr txBox="1">
            <a:spLocks noGrp="1"/>
          </p:cNvSpPr>
          <p:nvPr>
            <p:ph type="body" idx="1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2805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6" name="Google Shape;2716;gf71e96d4b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7" name="Google Shape;2717;gf71e96d4bd_0_10:notes"/>
          <p:cNvSpPr txBox="1">
            <a:spLocks noGrp="1"/>
          </p:cNvSpPr>
          <p:nvPr>
            <p:ph type="body" idx="1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903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78618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5">
  <p:cSld name="Content 5">
    <p:bg>
      <p:bgPr>
        <a:solidFill>
          <a:schemeClr val="dk2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139;p12"/>
          <p:cNvGrpSpPr/>
          <p:nvPr/>
        </p:nvGrpSpPr>
        <p:grpSpPr>
          <a:xfrm>
            <a:off x="-289995" y="-505342"/>
            <a:ext cx="5191475" cy="6224262"/>
            <a:chOff x="0" y="0"/>
            <a:chExt cx="13843933" cy="16598032"/>
          </a:xfrm>
        </p:grpSpPr>
        <p:sp>
          <p:nvSpPr>
            <p:cNvPr id="140" name="Google Shape;140;p12"/>
            <p:cNvSpPr/>
            <p:nvPr/>
          </p:nvSpPr>
          <p:spPr>
            <a:xfrm>
              <a:off x="0" y="1347578"/>
              <a:ext cx="10747561" cy="14151545"/>
            </a:xfrm>
            <a:custGeom>
              <a:avLst/>
              <a:gdLst/>
              <a:ahLst/>
              <a:cxnLst/>
              <a:rect l="l" t="t" r="r" b="b"/>
              <a:pathLst>
                <a:path w="2122975" h="2795367" extrusionOk="0">
                  <a:moveTo>
                    <a:pt x="0" y="0"/>
                  </a:moveTo>
                  <a:lnTo>
                    <a:pt x="2122975" y="0"/>
                  </a:lnTo>
                  <a:lnTo>
                    <a:pt x="2122975" y="2795367"/>
                  </a:lnTo>
                  <a:lnTo>
                    <a:pt x="0" y="2795367"/>
                  </a:lnTo>
                  <a:close/>
                </a:path>
              </a:pathLst>
            </a:custGeom>
            <a:solidFill>
              <a:srgbClr val="A16B9F"/>
            </a:solidFill>
            <a:ln>
              <a:noFill/>
            </a:ln>
          </p:spPr>
        </p:sp>
        <p:sp>
          <p:nvSpPr>
            <p:cNvPr id="141" name="Google Shape;141;p12"/>
            <p:cNvSpPr/>
            <p:nvPr/>
          </p:nvSpPr>
          <p:spPr>
            <a:xfrm flipH="1">
              <a:off x="7145922" y="13529125"/>
              <a:ext cx="6698011" cy="3068907"/>
            </a:xfrm>
            <a:custGeom>
              <a:avLst/>
              <a:gdLst/>
              <a:ahLst/>
              <a:cxnLst/>
              <a:rect l="l" t="t" r="r" b="b"/>
              <a:pathLst>
                <a:path w="6698011" h="3068907" extrusionOk="0">
                  <a:moveTo>
                    <a:pt x="6698011" y="0"/>
                  </a:moveTo>
                  <a:lnTo>
                    <a:pt x="0" y="0"/>
                  </a:lnTo>
                  <a:lnTo>
                    <a:pt x="0" y="3068907"/>
                  </a:lnTo>
                  <a:lnTo>
                    <a:pt x="6698011" y="3068907"/>
                  </a:lnTo>
                  <a:lnTo>
                    <a:pt x="6698011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42" name="Google Shape;142;p12"/>
            <p:cNvSpPr/>
            <p:nvPr/>
          </p:nvSpPr>
          <p:spPr>
            <a:xfrm rot="10800000" flipH="1">
              <a:off x="6123487" y="0"/>
              <a:ext cx="6698011" cy="3068907"/>
            </a:xfrm>
            <a:custGeom>
              <a:avLst/>
              <a:gdLst/>
              <a:ahLst/>
              <a:cxnLst/>
              <a:rect l="l" t="t" r="r" b="b"/>
              <a:pathLst>
                <a:path w="6698011" h="3068907" extrusionOk="0">
                  <a:moveTo>
                    <a:pt x="6698011" y="0"/>
                  </a:moveTo>
                  <a:lnTo>
                    <a:pt x="0" y="0"/>
                  </a:lnTo>
                  <a:lnTo>
                    <a:pt x="0" y="3068907"/>
                  </a:lnTo>
                  <a:lnTo>
                    <a:pt x="6698011" y="3068907"/>
                  </a:lnTo>
                  <a:lnTo>
                    <a:pt x="6698011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143" name="Google Shape;143;p12"/>
          <p:cNvSpPr txBox="1">
            <a:spLocks noGrp="1"/>
          </p:cNvSpPr>
          <p:nvPr>
            <p:ph type="ctrTitle"/>
          </p:nvPr>
        </p:nvSpPr>
        <p:spPr>
          <a:xfrm>
            <a:off x="327537" y="453925"/>
            <a:ext cx="2760750" cy="44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0F1C1"/>
              </a:buClr>
              <a:buSzPts val="5150"/>
              <a:buFont typeface="Nunito"/>
              <a:buNone/>
              <a:defRPr sz="2575">
                <a:solidFill>
                  <a:srgbClr val="F0F1C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144" name="Google Shape;144;p12"/>
          <p:cNvSpPr txBox="1">
            <a:spLocks noGrp="1"/>
          </p:cNvSpPr>
          <p:nvPr>
            <p:ph type="body" idx="1"/>
          </p:nvPr>
        </p:nvSpPr>
        <p:spPr>
          <a:xfrm>
            <a:off x="4510382" y="502450"/>
            <a:ext cx="3228450" cy="226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marR="0" lvl="0" indent="-215900" rtl="0">
              <a:spcBef>
                <a:spcPts val="320"/>
              </a:spcBef>
              <a:spcAft>
                <a:spcPts val="0"/>
              </a:spcAft>
              <a:buClr>
                <a:srgbClr val="F0F1C1"/>
              </a:buClr>
              <a:buSzPts val="3200"/>
              <a:buFont typeface="Nunito ExtraBold"/>
              <a:buChar char="•"/>
              <a:defRPr sz="1600" i="0" u="none" strike="noStrike" cap="none">
                <a:solidFill>
                  <a:srgbClr val="F0F1C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L="457200" marR="0" lvl="1" indent="-203200" rtl="0">
              <a:spcBef>
                <a:spcPts val="280"/>
              </a:spcBef>
              <a:spcAft>
                <a:spcPts val="0"/>
              </a:spcAft>
              <a:buClr>
                <a:srgbClr val="F0F1C1"/>
              </a:buClr>
              <a:buSzPts val="2800"/>
              <a:buFont typeface="Nunito"/>
              <a:buChar char="–"/>
              <a:defRPr sz="1400" i="0" u="none" strike="noStrike" cap="none">
                <a:solidFill>
                  <a:srgbClr val="F0F1C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685800" marR="0" lvl="2" indent="-190500" rtl="0">
              <a:spcBef>
                <a:spcPts val="240"/>
              </a:spcBef>
              <a:spcAft>
                <a:spcPts val="0"/>
              </a:spcAft>
              <a:buClr>
                <a:srgbClr val="F0F1C1"/>
              </a:buClr>
              <a:buSzPts val="2400"/>
              <a:buFont typeface="Nunito"/>
              <a:buChar char="•"/>
              <a:defRPr sz="1200" i="0" u="none" strike="noStrike" cap="none">
                <a:solidFill>
                  <a:srgbClr val="F0F1C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914400" marR="0" lvl="3" indent="-177800" rtl="0">
              <a:spcBef>
                <a:spcPts val="200"/>
              </a:spcBef>
              <a:spcAft>
                <a:spcPts val="0"/>
              </a:spcAft>
              <a:buClr>
                <a:srgbClr val="F0F1C1"/>
              </a:buClr>
              <a:buSzPts val="2000"/>
              <a:buFont typeface="Nunito"/>
              <a:buChar char="–"/>
              <a:defRPr sz="1000" i="0" u="none" strike="noStrike" cap="none">
                <a:solidFill>
                  <a:srgbClr val="F0F1C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1143000" marR="0" lvl="4" indent="-177800" rtl="0">
              <a:spcBef>
                <a:spcPts val="200"/>
              </a:spcBef>
              <a:spcAft>
                <a:spcPts val="0"/>
              </a:spcAft>
              <a:buClr>
                <a:srgbClr val="F0F1C1"/>
              </a:buClr>
              <a:buSzPts val="2000"/>
              <a:buFont typeface="Nunito"/>
              <a:buChar char="»"/>
              <a:defRPr sz="1000" i="0" u="none" strike="noStrike" cap="none">
                <a:solidFill>
                  <a:srgbClr val="F0F1C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1371600" marR="0" lvl="5" indent="-177800" rtl="0">
              <a:spcBef>
                <a:spcPts val="200"/>
              </a:spcBef>
              <a:spcAft>
                <a:spcPts val="0"/>
              </a:spcAft>
              <a:buClr>
                <a:srgbClr val="F0F1C1"/>
              </a:buClr>
              <a:buSzPts val="2000"/>
              <a:buFont typeface="Nunito"/>
              <a:buChar char="•"/>
              <a:defRPr sz="1000" i="0" u="none" strike="noStrike" cap="none">
                <a:solidFill>
                  <a:srgbClr val="F0F1C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1600200" marR="0" lvl="6" indent="-177800" rtl="0">
              <a:spcBef>
                <a:spcPts val="200"/>
              </a:spcBef>
              <a:spcAft>
                <a:spcPts val="0"/>
              </a:spcAft>
              <a:buClr>
                <a:srgbClr val="F0F1C1"/>
              </a:buClr>
              <a:buSzPts val="2000"/>
              <a:buFont typeface="Nunito"/>
              <a:buChar char="•"/>
              <a:defRPr sz="1000" i="0" u="none" strike="noStrike" cap="none">
                <a:solidFill>
                  <a:srgbClr val="F0F1C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1828800" marR="0" lvl="7" indent="-177800" rtl="0">
              <a:spcBef>
                <a:spcPts val="200"/>
              </a:spcBef>
              <a:spcAft>
                <a:spcPts val="0"/>
              </a:spcAft>
              <a:buClr>
                <a:srgbClr val="F0F1C1"/>
              </a:buClr>
              <a:buSzPts val="2000"/>
              <a:buFont typeface="Nunito"/>
              <a:buChar char="•"/>
              <a:defRPr sz="1000" i="0" u="none" strike="noStrike" cap="none">
                <a:solidFill>
                  <a:srgbClr val="F0F1C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2057400" marR="0" lvl="8" indent="-177800" rtl="0">
              <a:spcBef>
                <a:spcPts val="200"/>
              </a:spcBef>
              <a:spcAft>
                <a:spcPts val="0"/>
              </a:spcAft>
              <a:buClr>
                <a:srgbClr val="F0F1C1"/>
              </a:buClr>
              <a:buSzPts val="2000"/>
              <a:buFont typeface="Nunito"/>
              <a:buChar char="•"/>
              <a:defRPr sz="1000" i="0" u="none" strike="noStrike" cap="none">
                <a:solidFill>
                  <a:srgbClr val="F0F1C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50029566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3"/>
          <p:cNvSpPr/>
          <p:nvPr/>
        </p:nvSpPr>
        <p:spPr>
          <a:xfrm rot="-2912686">
            <a:off x="552727" y="-268290"/>
            <a:ext cx="2278446" cy="1578342"/>
          </a:xfrm>
          <a:custGeom>
            <a:avLst/>
            <a:gdLst/>
            <a:ahLst/>
            <a:cxnLst/>
            <a:rect l="l" t="t" r="r" b="b"/>
            <a:pathLst>
              <a:path w="4553691" h="3154466" extrusionOk="0">
                <a:moveTo>
                  <a:pt x="0" y="0"/>
                </a:moveTo>
                <a:lnTo>
                  <a:pt x="4553691" y="0"/>
                </a:lnTo>
                <a:lnTo>
                  <a:pt x="4553691" y="3154465"/>
                </a:lnTo>
                <a:lnTo>
                  <a:pt x="0" y="31544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47" name="Google Shape;147;p13"/>
          <p:cNvPicPr preferRelativeResize="0"/>
          <p:nvPr/>
        </p:nvPicPr>
        <p:blipFill rotWithShape="1">
          <a:blip r:embed="rId3">
            <a:alphaModFix/>
          </a:blip>
          <a:srcRect r="3633" b="21771"/>
          <a:stretch/>
        </p:blipFill>
        <p:spPr>
          <a:xfrm>
            <a:off x="-27806" y="3350813"/>
            <a:ext cx="9199613" cy="1792688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3"/>
          <p:cNvSpPr txBox="1">
            <a:spLocks noGrp="1"/>
          </p:cNvSpPr>
          <p:nvPr>
            <p:ph type="ctrTitle"/>
          </p:nvPr>
        </p:nvSpPr>
        <p:spPr>
          <a:xfrm>
            <a:off x="966300" y="988013"/>
            <a:ext cx="7211400" cy="23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950"/>
              <a:buNone/>
              <a:defRPr sz="3475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3295489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2">
  <p:cSld name="Section Title 2">
    <p:bg>
      <p:bgPr>
        <a:solidFill>
          <a:schemeClr val="dk2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4"/>
          <p:cNvSpPr/>
          <p:nvPr/>
        </p:nvSpPr>
        <p:spPr>
          <a:xfrm>
            <a:off x="-1029451" y="2391677"/>
            <a:ext cx="4204085" cy="2512334"/>
          </a:xfrm>
          <a:custGeom>
            <a:avLst/>
            <a:gdLst/>
            <a:ahLst/>
            <a:cxnLst/>
            <a:rect l="l" t="t" r="r" b="b"/>
            <a:pathLst>
              <a:path w="8408170" h="5024668" extrusionOk="0">
                <a:moveTo>
                  <a:pt x="0" y="0"/>
                </a:moveTo>
                <a:lnTo>
                  <a:pt x="8408169" y="0"/>
                </a:lnTo>
                <a:lnTo>
                  <a:pt x="8408169" y="5024668"/>
                </a:lnTo>
                <a:lnTo>
                  <a:pt x="0" y="50246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1" name="Google Shape;151;p14"/>
          <p:cNvSpPr/>
          <p:nvPr/>
        </p:nvSpPr>
        <p:spPr>
          <a:xfrm flipH="1">
            <a:off x="5563511" y="-620338"/>
            <a:ext cx="4204085" cy="2512334"/>
          </a:xfrm>
          <a:custGeom>
            <a:avLst/>
            <a:gdLst/>
            <a:ahLst/>
            <a:cxnLst/>
            <a:rect l="l" t="t" r="r" b="b"/>
            <a:pathLst>
              <a:path w="8408170" h="5024668" extrusionOk="0">
                <a:moveTo>
                  <a:pt x="8408170" y="0"/>
                </a:moveTo>
                <a:lnTo>
                  <a:pt x="0" y="0"/>
                </a:lnTo>
                <a:lnTo>
                  <a:pt x="0" y="5024668"/>
                </a:lnTo>
                <a:lnTo>
                  <a:pt x="8408170" y="5024668"/>
                </a:lnTo>
                <a:lnTo>
                  <a:pt x="840817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2" name="Google Shape;152;p14"/>
          <p:cNvSpPr/>
          <p:nvPr/>
        </p:nvSpPr>
        <p:spPr>
          <a:xfrm>
            <a:off x="624527" y="1128128"/>
            <a:ext cx="7896195" cy="2976338"/>
          </a:xfrm>
          <a:custGeom>
            <a:avLst/>
            <a:gdLst/>
            <a:ahLst/>
            <a:cxnLst/>
            <a:rect l="l" t="t" r="r" b="b"/>
            <a:pathLst>
              <a:path w="4158628" h="1567525" extrusionOk="0">
                <a:moveTo>
                  <a:pt x="4079210" y="0"/>
                </a:moveTo>
                <a:lnTo>
                  <a:pt x="79418" y="0"/>
                </a:lnTo>
                <a:cubicBezTo>
                  <a:pt x="79418" y="43699"/>
                  <a:pt x="44079" y="79418"/>
                  <a:pt x="0" y="79418"/>
                </a:cubicBezTo>
                <a:lnTo>
                  <a:pt x="0" y="1488107"/>
                </a:lnTo>
                <a:cubicBezTo>
                  <a:pt x="43699" y="1488107"/>
                  <a:pt x="79418" y="1523446"/>
                  <a:pt x="79418" y="1567525"/>
                </a:cubicBezTo>
                <a:lnTo>
                  <a:pt x="4079210" y="1567525"/>
                </a:lnTo>
                <a:cubicBezTo>
                  <a:pt x="4079210" y="1523825"/>
                  <a:pt x="4114548" y="1488107"/>
                  <a:pt x="4158628" y="1488107"/>
                </a:cubicBezTo>
                <a:lnTo>
                  <a:pt x="4158628" y="79418"/>
                </a:lnTo>
                <a:cubicBezTo>
                  <a:pt x="4114928" y="79418"/>
                  <a:pt x="4079210" y="44079"/>
                  <a:pt x="4079210" y="0"/>
                </a:cubicBezTo>
                <a:close/>
              </a:path>
            </a:pathLst>
          </a:custGeom>
          <a:solidFill>
            <a:srgbClr val="FDD4D2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153" name="Google Shape;153;p14"/>
          <p:cNvSpPr/>
          <p:nvPr/>
        </p:nvSpPr>
        <p:spPr>
          <a:xfrm>
            <a:off x="-441684" y="0"/>
            <a:ext cx="1640320" cy="993140"/>
          </a:xfrm>
          <a:custGeom>
            <a:avLst/>
            <a:gdLst/>
            <a:ahLst/>
            <a:cxnLst/>
            <a:rect l="l" t="t" r="r" b="b"/>
            <a:pathLst>
              <a:path w="3280640" h="1986279" extrusionOk="0">
                <a:moveTo>
                  <a:pt x="0" y="0"/>
                </a:moveTo>
                <a:lnTo>
                  <a:pt x="3280641" y="0"/>
                </a:lnTo>
                <a:lnTo>
                  <a:pt x="3280641" y="1986279"/>
                </a:lnTo>
                <a:lnTo>
                  <a:pt x="0" y="1986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4" name="Google Shape;154;p14"/>
          <p:cNvSpPr/>
          <p:nvPr/>
        </p:nvSpPr>
        <p:spPr>
          <a:xfrm rot="700492">
            <a:off x="7416934" y="3608643"/>
            <a:ext cx="1257546" cy="1227822"/>
          </a:xfrm>
          <a:custGeom>
            <a:avLst/>
            <a:gdLst/>
            <a:ahLst/>
            <a:cxnLst/>
            <a:rect l="l" t="t" r="r" b="b"/>
            <a:pathLst>
              <a:path w="2513324" h="2453918" extrusionOk="0">
                <a:moveTo>
                  <a:pt x="0" y="0"/>
                </a:moveTo>
                <a:lnTo>
                  <a:pt x="2513324" y="0"/>
                </a:lnTo>
                <a:lnTo>
                  <a:pt x="2513324" y="2453918"/>
                </a:lnTo>
                <a:lnTo>
                  <a:pt x="0" y="24539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5" name="Google Shape;155;p14"/>
          <p:cNvSpPr txBox="1">
            <a:spLocks noGrp="1"/>
          </p:cNvSpPr>
          <p:nvPr>
            <p:ph type="ctrTitle"/>
          </p:nvPr>
        </p:nvSpPr>
        <p:spPr>
          <a:xfrm>
            <a:off x="1022325" y="1279736"/>
            <a:ext cx="7099350" cy="179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156" name="Google Shape;156;p14"/>
          <p:cNvSpPr txBox="1">
            <a:spLocks noGrp="1"/>
          </p:cNvSpPr>
          <p:nvPr>
            <p:ph type="subTitle" idx="1"/>
          </p:nvPr>
        </p:nvSpPr>
        <p:spPr>
          <a:xfrm>
            <a:off x="1692150" y="3173213"/>
            <a:ext cx="5759700" cy="6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3950"/>
              <a:buFont typeface="Nunito Black"/>
              <a:buNone/>
              <a:defRPr sz="1975">
                <a:solidFill>
                  <a:schemeClr val="accent6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63548862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3">
  <p:cSld name="Section Title 3">
    <p:bg>
      <p:bgPr>
        <a:solidFill>
          <a:schemeClr val="lt2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5"/>
          <p:cNvPicPr preferRelativeResize="0"/>
          <p:nvPr/>
        </p:nvPicPr>
        <p:blipFill rotWithShape="1">
          <a:blip r:embed="rId2">
            <a:alphaModFix/>
          </a:blip>
          <a:srcRect l="1283" r="773"/>
          <a:stretch/>
        </p:blipFill>
        <p:spPr>
          <a:xfrm>
            <a:off x="-46937" y="-33475"/>
            <a:ext cx="9259188" cy="524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0338" y="-1280413"/>
            <a:ext cx="2083325" cy="2087626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5"/>
          <p:cNvSpPr txBox="1">
            <a:spLocks noGrp="1"/>
          </p:cNvSpPr>
          <p:nvPr>
            <p:ph type="ctrTitle"/>
          </p:nvPr>
        </p:nvSpPr>
        <p:spPr>
          <a:xfrm>
            <a:off x="1022325" y="2098288"/>
            <a:ext cx="7099350" cy="23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6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37493541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6">
  <p:cSld name="Content 6">
    <p:bg>
      <p:bgPr>
        <a:solidFill>
          <a:schemeClr val="l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6"/>
          <p:cNvSpPr/>
          <p:nvPr/>
        </p:nvSpPr>
        <p:spPr>
          <a:xfrm>
            <a:off x="4572000" y="0"/>
            <a:ext cx="4572752" cy="1918396"/>
          </a:xfrm>
          <a:custGeom>
            <a:avLst/>
            <a:gdLst/>
            <a:ahLst/>
            <a:cxnLst/>
            <a:rect l="l" t="t" r="r" b="b"/>
            <a:pathLst>
              <a:path w="2408296" h="1051176" extrusionOk="0">
                <a:moveTo>
                  <a:pt x="0" y="0"/>
                </a:moveTo>
                <a:lnTo>
                  <a:pt x="2408296" y="0"/>
                </a:lnTo>
                <a:lnTo>
                  <a:pt x="2408296" y="1051176"/>
                </a:lnTo>
                <a:lnTo>
                  <a:pt x="0" y="1051176"/>
                </a:lnTo>
                <a:close/>
              </a:path>
            </a:pathLst>
          </a:custGeom>
          <a:solidFill>
            <a:srgbClr val="ADE3DB"/>
          </a:solidFill>
          <a:ln>
            <a:noFill/>
          </a:ln>
        </p:spPr>
      </p:sp>
      <p:sp>
        <p:nvSpPr>
          <p:cNvPr id="163" name="Google Shape;163;p16"/>
          <p:cNvSpPr/>
          <p:nvPr/>
        </p:nvSpPr>
        <p:spPr>
          <a:xfrm>
            <a:off x="6858000" y="-33888"/>
            <a:ext cx="2281099" cy="1952560"/>
          </a:xfrm>
          <a:custGeom>
            <a:avLst/>
            <a:gdLst/>
            <a:ahLst/>
            <a:cxnLst/>
            <a:rect l="l" t="t" r="r" b="b"/>
            <a:pathLst>
              <a:path w="1287847" h="1051176" extrusionOk="0">
                <a:moveTo>
                  <a:pt x="0" y="0"/>
                </a:moveTo>
                <a:lnTo>
                  <a:pt x="1287847" y="0"/>
                </a:lnTo>
                <a:lnTo>
                  <a:pt x="1287847" y="1051176"/>
                </a:lnTo>
                <a:lnTo>
                  <a:pt x="0" y="1051176"/>
                </a:lnTo>
                <a:close/>
              </a:path>
            </a:pathLst>
          </a:custGeom>
          <a:solidFill>
            <a:srgbClr val="A16B9F"/>
          </a:solidFill>
          <a:ln>
            <a:noFill/>
          </a:ln>
        </p:spPr>
      </p:sp>
      <p:pic>
        <p:nvPicPr>
          <p:cNvPr id="164" name="Google Shape;164;p16"/>
          <p:cNvPicPr preferRelativeResize="0"/>
          <p:nvPr/>
        </p:nvPicPr>
        <p:blipFill rotWithShape="1">
          <a:blip r:embed="rId2">
            <a:alphaModFix/>
          </a:blip>
          <a:srcRect l="12487" t="29133"/>
          <a:stretch/>
        </p:blipFill>
        <p:spPr>
          <a:xfrm>
            <a:off x="-7325" y="-24500"/>
            <a:ext cx="4572025" cy="1952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0" y="9688"/>
            <a:ext cx="2281888" cy="191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6"/>
          <p:cNvPicPr preferRelativeResize="0"/>
          <p:nvPr/>
        </p:nvPicPr>
        <p:blipFill rotWithShape="1">
          <a:blip r:embed="rId4">
            <a:alphaModFix/>
          </a:blip>
          <a:srcRect t="10825"/>
          <a:stretch/>
        </p:blipFill>
        <p:spPr>
          <a:xfrm>
            <a:off x="4618588" y="-12238"/>
            <a:ext cx="2185526" cy="1952562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6"/>
          <p:cNvSpPr txBox="1">
            <a:spLocks noGrp="1"/>
          </p:cNvSpPr>
          <p:nvPr>
            <p:ph type="ctrTitle"/>
          </p:nvPr>
        </p:nvSpPr>
        <p:spPr>
          <a:xfrm>
            <a:off x="741900" y="1940325"/>
            <a:ext cx="7660200" cy="8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0"/>
              <a:buNone/>
              <a:defRPr sz="45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168" name="Google Shape;168;p16"/>
          <p:cNvSpPr txBox="1">
            <a:spLocks noGrp="1"/>
          </p:cNvSpPr>
          <p:nvPr>
            <p:ph type="ctrTitle" idx="2"/>
          </p:nvPr>
        </p:nvSpPr>
        <p:spPr>
          <a:xfrm>
            <a:off x="1647525" y="2824863"/>
            <a:ext cx="584895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50"/>
              <a:buFont typeface="Nunito"/>
              <a:buNone/>
              <a:defRPr sz="1675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169" name="Google Shape;169;p16"/>
          <p:cNvSpPr txBox="1">
            <a:spLocks noGrp="1"/>
          </p:cNvSpPr>
          <p:nvPr>
            <p:ph type="body" idx="1"/>
          </p:nvPr>
        </p:nvSpPr>
        <p:spPr>
          <a:xfrm>
            <a:off x="1258488" y="3345700"/>
            <a:ext cx="3228450" cy="1601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marR="0" lvl="0" indent="-215900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unito ExtraBold"/>
              <a:buChar char="•"/>
              <a:defRPr sz="160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L="457200" marR="0" lvl="1" indent="-203200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Char char="–"/>
              <a:defRPr sz="14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685800" marR="0" lvl="2" indent="-190500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•"/>
              <a:defRPr sz="12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914400" marR="0" lvl="3" indent="-177800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–"/>
              <a:defRPr sz="10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1143000" marR="0" lvl="4" indent="-177800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»"/>
              <a:defRPr sz="10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1371600" marR="0" lvl="5" indent="-177800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sz="10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1600200" marR="0" lvl="6" indent="-177800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sz="10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1828800" marR="0" lvl="7" indent="-177800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sz="10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2057400" marR="0" lvl="8" indent="-177800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sz="10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70" name="Google Shape;170;p16"/>
          <p:cNvSpPr txBox="1">
            <a:spLocks noGrp="1"/>
          </p:cNvSpPr>
          <p:nvPr>
            <p:ph type="body" idx="3"/>
          </p:nvPr>
        </p:nvSpPr>
        <p:spPr>
          <a:xfrm>
            <a:off x="4893225" y="3368028"/>
            <a:ext cx="3228450" cy="1601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marR="0" lvl="0" indent="-215900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unito ExtraBold"/>
              <a:buChar char="•"/>
              <a:defRPr sz="160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L="457200" marR="0" lvl="1" indent="-203200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Char char="–"/>
              <a:defRPr sz="14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685800" marR="0" lvl="2" indent="-190500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•"/>
              <a:defRPr sz="12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914400" marR="0" lvl="3" indent="-177800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–"/>
              <a:defRPr sz="10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1143000" marR="0" lvl="4" indent="-177800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»"/>
              <a:defRPr sz="10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1371600" marR="0" lvl="5" indent="-177800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sz="10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1600200" marR="0" lvl="6" indent="-177800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sz="10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1828800" marR="0" lvl="7" indent="-177800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sz="10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2057400" marR="0" lvl="8" indent="-177800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sz="10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833409779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7">
  <p:cSld name="Content 7">
    <p:bg>
      <p:bgPr>
        <a:solidFill>
          <a:schemeClr val="dk2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7"/>
          <p:cNvSpPr/>
          <p:nvPr/>
        </p:nvSpPr>
        <p:spPr>
          <a:xfrm>
            <a:off x="-757344" y="56046"/>
            <a:ext cx="3173022" cy="1896178"/>
          </a:xfrm>
          <a:custGeom>
            <a:avLst/>
            <a:gdLst/>
            <a:ahLst/>
            <a:cxnLst/>
            <a:rect l="l" t="t" r="r" b="b"/>
            <a:pathLst>
              <a:path w="6346043" h="3792355" extrusionOk="0">
                <a:moveTo>
                  <a:pt x="0" y="0"/>
                </a:moveTo>
                <a:lnTo>
                  <a:pt x="6346043" y="0"/>
                </a:lnTo>
                <a:lnTo>
                  <a:pt x="6346043" y="3792354"/>
                </a:lnTo>
                <a:lnTo>
                  <a:pt x="0" y="37923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3" name="Google Shape;173;p17"/>
          <p:cNvSpPr/>
          <p:nvPr/>
        </p:nvSpPr>
        <p:spPr>
          <a:xfrm flipH="1">
            <a:off x="7593172" y="3534573"/>
            <a:ext cx="4204085" cy="2512334"/>
          </a:xfrm>
          <a:custGeom>
            <a:avLst/>
            <a:gdLst/>
            <a:ahLst/>
            <a:cxnLst/>
            <a:rect l="l" t="t" r="r" b="b"/>
            <a:pathLst>
              <a:path w="8408170" h="5024668" extrusionOk="0">
                <a:moveTo>
                  <a:pt x="8408169" y="0"/>
                </a:moveTo>
                <a:lnTo>
                  <a:pt x="0" y="0"/>
                </a:lnTo>
                <a:lnTo>
                  <a:pt x="0" y="5024668"/>
                </a:lnTo>
                <a:lnTo>
                  <a:pt x="8408169" y="5024668"/>
                </a:lnTo>
                <a:lnTo>
                  <a:pt x="8408169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4" name="Google Shape;174;p17"/>
          <p:cNvSpPr/>
          <p:nvPr/>
        </p:nvSpPr>
        <p:spPr>
          <a:xfrm>
            <a:off x="7839485" y="-1226459"/>
            <a:ext cx="2032791" cy="1740809"/>
          </a:xfrm>
          <a:custGeom>
            <a:avLst/>
            <a:gdLst/>
            <a:ahLst/>
            <a:cxnLst/>
            <a:rect l="l" t="t" r="r" b="b"/>
            <a:pathLst>
              <a:path w="4065582" h="3481617" extrusionOk="0">
                <a:moveTo>
                  <a:pt x="0" y="0"/>
                </a:moveTo>
                <a:lnTo>
                  <a:pt x="4065582" y="0"/>
                </a:lnTo>
                <a:lnTo>
                  <a:pt x="4065582" y="3481617"/>
                </a:lnTo>
                <a:lnTo>
                  <a:pt x="0" y="34816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175" name="Google Shape;175;p17"/>
          <p:cNvGrpSpPr/>
          <p:nvPr/>
        </p:nvGrpSpPr>
        <p:grpSpPr>
          <a:xfrm>
            <a:off x="-515917" y="1693117"/>
            <a:ext cx="4828843" cy="3594131"/>
            <a:chOff x="0" y="0"/>
            <a:chExt cx="2543571" cy="1893192"/>
          </a:xfrm>
        </p:grpSpPr>
        <p:sp>
          <p:nvSpPr>
            <p:cNvPr id="176" name="Google Shape;176;p17"/>
            <p:cNvSpPr/>
            <p:nvPr/>
          </p:nvSpPr>
          <p:spPr>
            <a:xfrm>
              <a:off x="0" y="0"/>
              <a:ext cx="2543571" cy="1893192"/>
            </a:xfrm>
            <a:custGeom>
              <a:avLst/>
              <a:gdLst/>
              <a:ahLst/>
              <a:cxnLst/>
              <a:rect l="l" t="t" r="r" b="b"/>
              <a:pathLst>
                <a:path w="2543571" h="1893192" extrusionOk="0">
                  <a:moveTo>
                    <a:pt x="2464153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813774"/>
                  </a:lnTo>
                  <a:cubicBezTo>
                    <a:pt x="43699" y="1813774"/>
                    <a:pt x="79418" y="1849113"/>
                    <a:pt x="79418" y="1893192"/>
                  </a:cubicBezTo>
                  <a:lnTo>
                    <a:pt x="2464153" y="1893192"/>
                  </a:lnTo>
                  <a:cubicBezTo>
                    <a:pt x="2464153" y="1849493"/>
                    <a:pt x="2499492" y="1813774"/>
                    <a:pt x="2543571" y="1813774"/>
                  </a:cubicBezTo>
                  <a:lnTo>
                    <a:pt x="2543571" y="79418"/>
                  </a:lnTo>
                  <a:cubicBezTo>
                    <a:pt x="2499872" y="79418"/>
                    <a:pt x="2464153" y="44079"/>
                    <a:pt x="2464153" y="0"/>
                  </a:cubicBezTo>
                  <a:close/>
                </a:path>
              </a:pathLst>
            </a:custGeom>
            <a:solidFill>
              <a:srgbClr val="3368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/>
            </a:p>
          </p:txBody>
        </p:sp>
        <p:sp>
          <p:nvSpPr>
            <p:cNvPr id="177" name="Google Shape;177;p17"/>
            <p:cNvSpPr txBox="1"/>
            <p:nvPr/>
          </p:nvSpPr>
          <p:spPr>
            <a:xfrm>
              <a:off x="38100" y="0"/>
              <a:ext cx="2467500" cy="185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8" name="Google Shape;178;p17"/>
          <p:cNvSpPr txBox="1">
            <a:spLocks noGrp="1"/>
          </p:cNvSpPr>
          <p:nvPr>
            <p:ph type="ctrTitle"/>
          </p:nvPr>
        </p:nvSpPr>
        <p:spPr>
          <a:xfrm>
            <a:off x="533538" y="1940325"/>
            <a:ext cx="3173100" cy="8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950"/>
              <a:buNone/>
              <a:defRPr sz="3475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179" name="Google Shape;179;p17"/>
          <p:cNvSpPr txBox="1">
            <a:spLocks noGrp="1"/>
          </p:cNvSpPr>
          <p:nvPr>
            <p:ph type="ctrTitle" idx="2"/>
          </p:nvPr>
        </p:nvSpPr>
        <p:spPr>
          <a:xfrm>
            <a:off x="533538" y="2943925"/>
            <a:ext cx="584895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50"/>
              <a:buFont typeface="Nunito"/>
              <a:buNone/>
              <a:defRPr sz="2575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180" name="Google Shape;180;p17"/>
          <p:cNvSpPr txBox="1">
            <a:spLocks noGrp="1"/>
          </p:cNvSpPr>
          <p:nvPr>
            <p:ph type="body" idx="1"/>
          </p:nvPr>
        </p:nvSpPr>
        <p:spPr>
          <a:xfrm>
            <a:off x="533538" y="3494525"/>
            <a:ext cx="3228450" cy="13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marR="0" lvl="0" indent="-215900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ExtraBold"/>
              <a:buChar char="•"/>
              <a:defRPr sz="1600" i="0" u="none" strike="noStrike" cap="none">
                <a:solidFill>
                  <a:schemeClr val="lt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L="457200" marR="0" lvl="1" indent="-203200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Char char="–"/>
              <a:defRPr sz="140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685800" marR="0" lvl="2" indent="-190500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unito"/>
              <a:buChar char="•"/>
              <a:defRPr sz="120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914400" marR="0" lvl="3" indent="-177800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"/>
              <a:buChar char="–"/>
              <a:defRPr sz="100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1143000" marR="0" lvl="4" indent="-177800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"/>
              <a:buChar char="»"/>
              <a:defRPr sz="100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1371600" marR="0" lvl="5" indent="-177800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"/>
              <a:buChar char="•"/>
              <a:defRPr sz="100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1600200" marR="0" lvl="6" indent="-177800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"/>
              <a:buChar char="•"/>
              <a:defRPr sz="100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1828800" marR="0" lvl="7" indent="-177800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"/>
              <a:buChar char="•"/>
              <a:defRPr sz="100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2057400" marR="0" lvl="8" indent="-177800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"/>
              <a:buChar char="•"/>
              <a:defRPr sz="100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57894968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3 Columns">
  <p:cSld name="Title and 3 Columns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8"/>
          <p:cNvSpPr/>
          <p:nvPr/>
        </p:nvSpPr>
        <p:spPr>
          <a:xfrm>
            <a:off x="0" y="38"/>
            <a:ext cx="3048502" cy="5144171"/>
          </a:xfrm>
          <a:custGeom>
            <a:avLst/>
            <a:gdLst/>
            <a:ahLst/>
            <a:cxnLst/>
            <a:rect l="l" t="t" r="r" b="b"/>
            <a:pathLst>
              <a:path w="1605531" h="2756421" extrusionOk="0">
                <a:moveTo>
                  <a:pt x="0" y="0"/>
                </a:moveTo>
                <a:lnTo>
                  <a:pt x="1605531" y="0"/>
                </a:lnTo>
                <a:lnTo>
                  <a:pt x="1605531" y="2756421"/>
                </a:lnTo>
                <a:lnTo>
                  <a:pt x="0" y="2756421"/>
                </a:lnTo>
                <a:close/>
              </a:path>
            </a:pathLst>
          </a:custGeom>
          <a:solidFill>
            <a:srgbClr val="F0F1C1"/>
          </a:solidFill>
          <a:ln>
            <a:noFill/>
          </a:ln>
        </p:spPr>
      </p:sp>
      <p:sp>
        <p:nvSpPr>
          <p:cNvPr id="183" name="Google Shape;183;p18"/>
          <p:cNvSpPr/>
          <p:nvPr/>
        </p:nvSpPr>
        <p:spPr>
          <a:xfrm>
            <a:off x="3048001" y="38"/>
            <a:ext cx="3048502" cy="5144171"/>
          </a:xfrm>
          <a:custGeom>
            <a:avLst/>
            <a:gdLst/>
            <a:ahLst/>
            <a:cxnLst/>
            <a:rect l="l" t="t" r="r" b="b"/>
            <a:pathLst>
              <a:path w="1605531" h="2756421" extrusionOk="0">
                <a:moveTo>
                  <a:pt x="0" y="0"/>
                </a:moveTo>
                <a:lnTo>
                  <a:pt x="1605531" y="0"/>
                </a:lnTo>
                <a:lnTo>
                  <a:pt x="1605531" y="2756421"/>
                </a:lnTo>
                <a:lnTo>
                  <a:pt x="0" y="2756421"/>
                </a:lnTo>
                <a:close/>
              </a:path>
            </a:pathLst>
          </a:custGeom>
          <a:solidFill>
            <a:srgbClr val="ADE3DB"/>
          </a:solidFill>
          <a:ln>
            <a:noFill/>
          </a:ln>
        </p:spPr>
      </p:sp>
      <p:sp>
        <p:nvSpPr>
          <p:cNvPr id="184" name="Google Shape;184;p18"/>
          <p:cNvSpPr/>
          <p:nvPr/>
        </p:nvSpPr>
        <p:spPr>
          <a:xfrm>
            <a:off x="6096000" y="38"/>
            <a:ext cx="3094661" cy="5199299"/>
          </a:xfrm>
          <a:custGeom>
            <a:avLst/>
            <a:gdLst/>
            <a:ahLst/>
            <a:cxnLst/>
            <a:rect l="l" t="t" r="r" b="b"/>
            <a:pathLst>
              <a:path w="1605531" h="2756421" extrusionOk="0">
                <a:moveTo>
                  <a:pt x="0" y="0"/>
                </a:moveTo>
                <a:lnTo>
                  <a:pt x="1605531" y="0"/>
                </a:lnTo>
                <a:lnTo>
                  <a:pt x="1605531" y="2756421"/>
                </a:lnTo>
                <a:lnTo>
                  <a:pt x="0" y="2756421"/>
                </a:lnTo>
                <a:close/>
              </a:path>
            </a:pathLst>
          </a:custGeom>
          <a:solidFill>
            <a:srgbClr val="3E4677"/>
          </a:solidFill>
          <a:ln>
            <a:noFill/>
          </a:ln>
        </p:spPr>
      </p:sp>
      <p:sp>
        <p:nvSpPr>
          <p:cNvPr id="185" name="Google Shape;185;p18"/>
          <p:cNvSpPr/>
          <p:nvPr/>
        </p:nvSpPr>
        <p:spPr>
          <a:xfrm>
            <a:off x="0" y="0"/>
            <a:ext cx="9145504" cy="1218181"/>
          </a:xfrm>
          <a:custGeom>
            <a:avLst/>
            <a:gdLst/>
            <a:ahLst/>
            <a:cxnLst/>
            <a:rect l="l" t="t" r="r" b="b"/>
            <a:pathLst>
              <a:path w="4816592" h="641570" extrusionOk="0">
                <a:moveTo>
                  <a:pt x="0" y="0"/>
                </a:moveTo>
                <a:lnTo>
                  <a:pt x="4816592" y="0"/>
                </a:lnTo>
                <a:lnTo>
                  <a:pt x="4816592" y="641570"/>
                </a:lnTo>
                <a:lnTo>
                  <a:pt x="0" y="641570"/>
                </a:lnTo>
                <a:close/>
              </a:path>
            </a:pathLst>
          </a:custGeom>
          <a:solidFill>
            <a:srgbClr val="FDD4D2"/>
          </a:solidFill>
          <a:ln>
            <a:noFill/>
          </a:ln>
        </p:spPr>
      </p:sp>
      <p:sp>
        <p:nvSpPr>
          <p:cNvPr id="186" name="Google Shape;186;p18"/>
          <p:cNvSpPr txBox="1">
            <a:spLocks noGrp="1"/>
          </p:cNvSpPr>
          <p:nvPr>
            <p:ph type="ctrTitle"/>
          </p:nvPr>
        </p:nvSpPr>
        <p:spPr>
          <a:xfrm>
            <a:off x="1022325" y="243963"/>
            <a:ext cx="7099350" cy="6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950"/>
              <a:buNone/>
              <a:defRPr sz="3475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187" name="Google Shape;187;p18"/>
          <p:cNvSpPr txBox="1">
            <a:spLocks noGrp="1"/>
          </p:cNvSpPr>
          <p:nvPr>
            <p:ph type="subTitle" idx="1"/>
          </p:nvPr>
        </p:nvSpPr>
        <p:spPr>
          <a:xfrm>
            <a:off x="318025" y="1500682"/>
            <a:ext cx="2412450" cy="856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spcBef>
                <a:spcPts val="320"/>
              </a:spcBef>
              <a:spcAft>
                <a:spcPts val="0"/>
              </a:spcAft>
              <a:buSzPts val="5150"/>
              <a:buFont typeface="Nunito Black"/>
              <a:buNone/>
              <a:defRPr sz="2575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  <p:sp>
        <p:nvSpPr>
          <p:cNvPr id="188" name="Google Shape;188;p18"/>
          <p:cNvSpPr txBox="1">
            <a:spLocks noGrp="1"/>
          </p:cNvSpPr>
          <p:nvPr>
            <p:ph type="body" idx="2"/>
          </p:nvPr>
        </p:nvSpPr>
        <p:spPr>
          <a:xfrm>
            <a:off x="318025" y="2699500"/>
            <a:ext cx="2249250" cy="18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marR="0" lvl="0" indent="-21590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unito ExtraBold"/>
              <a:buChar char="•"/>
              <a:defRPr sz="160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L="457200" marR="0" lvl="1" indent="-203200" algn="ctr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Char char="–"/>
              <a:defRPr sz="14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685800" marR="0" lvl="2" indent="-190500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•"/>
              <a:defRPr sz="12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914400" marR="0" lvl="3" indent="-177800" algn="ctr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–"/>
              <a:defRPr sz="10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1143000" marR="0" lvl="4" indent="-177800" algn="ctr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»"/>
              <a:defRPr sz="10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1371600" marR="0" lvl="5" indent="-177800" algn="ctr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sz="10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1600200" marR="0" lvl="6" indent="-177800" algn="ctr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sz="10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1828800" marR="0" lvl="7" indent="-177800" algn="ctr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sz="10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2057400" marR="0" lvl="8" indent="-177800" algn="ctr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sz="10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89" name="Google Shape;189;p18"/>
          <p:cNvSpPr txBox="1">
            <a:spLocks noGrp="1"/>
          </p:cNvSpPr>
          <p:nvPr>
            <p:ph type="subTitle" idx="3"/>
          </p:nvPr>
        </p:nvSpPr>
        <p:spPr>
          <a:xfrm>
            <a:off x="3334988" y="1500682"/>
            <a:ext cx="2412450" cy="856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spcBef>
                <a:spcPts val="320"/>
              </a:spcBef>
              <a:spcAft>
                <a:spcPts val="0"/>
              </a:spcAft>
              <a:buSzPts val="5150"/>
              <a:buFont typeface="Nunito Black"/>
              <a:buNone/>
              <a:defRPr sz="2575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  <p:sp>
        <p:nvSpPr>
          <p:cNvPr id="190" name="Google Shape;190;p18"/>
          <p:cNvSpPr txBox="1">
            <a:spLocks noGrp="1"/>
          </p:cNvSpPr>
          <p:nvPr>
            <p:ph type="body" idx="4"/>
          </p:nvPr>
        </p:nvSpPr>
        <p:spPr>
          <a:xfrm>
            <a:off x="3334988" y="2699500"/>
            <a:ext cx="2249250" cy="18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marR="0" lvl="0" indent="-21590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unito ExtraBold"/>
              <a:buChar char="•"/>
              <a:defRPr sz="160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L="457200" marR="0" lvl="1" indent="-203200" algn="ctr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Char char="–"/>
              <a:defRPr sz="14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685800" marR="0" lvl="2" indent="-190500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•"/>
              <a:defRPr sz="12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914400" marR="0" lvl="3" indent="-177800" algn="ctr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–"/>
              <a:defRPr sz="10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1143000" marR="0" lvl="4" indent="-177800" algn="ctr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»"/>
              <a:defRPr sz="10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1371600" marR="0" lvl="5" indent="-177800" algn="ctr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sz="10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1600200" marR="0" lvl="6" indent="-177800" algn="ctr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sz="10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1828800" marR="0" lvl="7" indent="-177800" algn="ctr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sz="10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2057400" marR="0" lvl="8" indent="-177800" algn="ctr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sz="10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91" name="Google Shape;191;p18"/>
          <p:cNvSpPr txBox="1">
            <a:spLocks noGrp="1"/>
          </p:cNvSpPr>
          <p:nvPr>
            <p:ph type="subTitle" idx="5"/>
          </p:nvPr>
        </p:nvSpPr>
        <p:spPr>
          <a:xfrm>
            <a:off x="6437107" y="1547107"/>
            <a:ext cx="2412450" cy="856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5150"/>
              <a:buFont typeface="Nunito Black"/>
              <a:buNone/>
              <a:defRPr sz="2575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  <p:sp>
        <p:nvSpPr>
          <p:cNvPr id="192" name="Google Shape;192;p18"/>
          <p:cNvSpPr txBox="1">
            <a:spLocks noGrp="1"/>
          </p:cNvSpPr>
          <p:nvPr>
            <p:ph type="body" idx="6"/>
          </p:nvPr>
        </p:nvSpPr>
        <p:spPr>
          <a:xfrm>
            <a:off x="6437107" y="2745925"/>
            <a:ext cx="2249250" cy="18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marR="0" lvl="0" indent="-215900" algn="ctr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ExtraBold"/>
              <a:buChar char="•"/>
              <a:defRPr sz="1600" i="0" u="none" strike="noStrike" cap="none">
                <a:solidFill>
                  <a:schemeClr val="lt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L="457200" marR="0" lvl="1" indent="-203200" algn="ctr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Char char="–"/>
              <a:defRPr sz="140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685800" marR="0" lvl="2" indent="-190500" algn="ctr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unito"/>
              <a:buChar char="•"/>
              <a:defRPr sz="120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914400" marR="0" lvl="3" indent="-177800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"/>
              <a:buChar char="–"/>
              <a:defRPr sz="100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1143000" marR="0" lvl="4" indent="-177800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"/>
              <a:buChar char="»"/>
              <a:defRPr sz="100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1371600" marR="0" lvl="5" indent="-177800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"/>
              <a:buChar char="•"/>
              <a:defRPr sz="100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1600200" marR="0" lvl="6" indent="-177800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"/>
              <a:buChar char="•"/>
              <a:defRPr sz="100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1828800" marR="0" lvl="7" indent="-177800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"/>
              <a:buChar char="•"/>
              <a:defRPr sz="100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2057400" marR="0" lvl="8" indent="-177800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"/>
              <a:buChar char="•"/>
              <a:defRPr sz="100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618246573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solidFill>
          <a:schemeClr val="accent4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19"/>
          <p:cNvGrpSpPr/>
          <p:nvPr/>
        </p:nvGrpSpPr>
        <p:grpSpPr>
          <a:xfrm>
            <a:off x="517691" y="2630228"/>
            <a:ext cx="3923793" cy="1999068"/>
            <a:chOff x="0" y="-38100"/>
            <a:chExt cx="2066840" cy="1053000"/>
          </a:xfrm>
        </p:grpSpPr>
        <p:sp>
          <p:nvSpPr>
            <p:cNvPr id="195" name="Google Shape;195;p19"/>
            <p:cNvSpPr/>
            <p:nvPr/>
          </p:nvSpPr>
          <p:spPr>
            <a:xfrm>
              <a:off x="0" y="0"/>
              <a:ext cx="2066840" cy="1014830"/>
            </a:xfrm>
            <a:custGeom>
              <a:avLst/>
              <a:gdLst/>
              <a:ahLst/>
              <a:cxnLst/>
              <a:rect l="l" t="t" r="r" b="b"/>
              <a:pathLst>
                <a:path w="2066840" h="1014830" extrusionOk="0">
                  <a:moveTo>
                    <a:pt x="0" y="0"/>
                  </a:moveTo>
                  <a:lnTo>
                    <a:pt x="2066840" y="0"/>
                  </a:lnTo>
                  <a:lnTo>
                    <a:pt x="2066840" y="1014830"/>
                  </a:lnTo>
                  <a:lnTo>
                    <a:pt x="0" y="1014830"/>
                  </a:lnTo>
                  <a:close/>
                </a:path>
              </a:pathLst>
            </a:custGeom>
            <a:solidFill>
              <a:srgbClr val="F3FFFD"/>
            </a:solidFill>
            <a:ln>
              <a:noFill/>
            </a:ln>
          </p:spPr>
        </p:sp>
        <p:sp>
          <p:nvSpPr>
            <p:cNvPr id="196" name="Google Shape;196;p19"/>
            <p:cNvSpPr txBox="1"/>
            <p:nvPr/>
          </p:nvSpPr>
          <p:spPr>
            <a:xfrm>
              <a:off x="0" y="-38100"/>
              <a:ext cx="2066700" cy="105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7" name="Google Shape;197;p19"/>
          <p:cNvSpPr/>
          <p:nvPr/>
        </p:nvSpPr>
        <p:spPr>
          <a:xfrm>
            <a:off x="1387182" y="2573652"/>
            <a:ext cx="2184853" cy="412354"/>
          </a:xfrm>
          <a:custGeom>
            <a:avLst/>
            <a:gdLst/>
            <a:ahLst/>
            <a:cxnLst/>
            <a:rect l="l" t="t" r="r" b="b"/>
            <a:pathLst>
              <a:path w="1298575" h="245084" extrusionOk="0">
                <a:moveTo>
                  <a:pt x="1219156" y="0"/>
                </a:moveTo>
                <a:lnTo>
                  <a:pt x="79418" y="0"/>
                </a:lnTo>
                <a:cubicBezTo>
                  <a:pt x="79418" y="43699"/>
                  <a:pt x="44079" y="79418"/>
                  <a:pt x="0" y="79418"/>
                </a:cubicBezTo>
                <a:lnTo>
                  <a:pt x="0" y="165666"/>
                </a:lnTo>
                <a:cubicBezTo>
                  <a:pt x="43699" y="165666"/>
                  <a:pt x="79418" y="201005"/>
                  <a:pt x="79418" y="245084"/>
                </a:cubicBezTo>
                <a:lnTo>
                  <a:pt x="1219156" y="245084"/>
                </a:lnTo>
                <a:cubicBezTo>
                  <a:pt x="1219156" y="201385"/>
                  <a:pt x="1254495" y="165666"/>
                  <a:pt x="1298575" y="165666"/>
                </a:cubicBezTo>
                <a:lnTo>
                  <a:pt x="1298575" y="79418"/>
                </a:lnTo>
                <a:cubicBezTo>
                  <a:pt x="1254875" y="79418"/>
                  <a:pt x="1219156" y="44079"/>
                  <a:pt x="1219156" y="0"/>
                </a:cubicBezTo>
                <a:close/>
              </a:path>
            </a:pathLst>
          </a:custGeom>
          <a:solidFill>
            <a:srgbClr val="FFD348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grpSp>
        <p:nvGrpSpPr>
          <p:cNvPr id="198" name="Google Shape;198;p19"/>
          <p:cNvGrpSpPr/>
          <p:nvPr/>
        </p:nvGrpSpPr>
        <p:grpSpPr>
          <a:xfrm>
            <a:off x="4705884" y="2630228"/>
            <a:ext cx="3923793" cy="1999068"/>
            <a:chOff x="0" y="-38100"/>
            <a:chExt cx="2066840" cy="1053000"/>
          </a:xfrm>
        </p:grpSpPr>
        <p:sp>
          <p:nvSpPr>
            <p:cNvPr id="199" name="Google Shape;199;p19"/>
            <p:cNvSpPr/>
            <p:nvPr/>
          </p:nvSpPr>
          <p:spPr>
            <a:xfrm>
              <a:off x="0" y="0"/>
              <a:ext cx="2066840" cy="1014830"/>
            </a:xfrm>
            <a:custGeom>
              <a:avLst/>
              <a:gdLst/>
              <a:ahLst/>
              <a:cxnLst/>
              <a:rect l="l" t="t" r="r" b="b"/>
              <a:pathLst>
                <a:path w="2066840" h="1014830" extrusionOk="0">
                  <a:moveTo>
                    <a:pt x="0" y="0"/>
                  </a:moveTo>
                  <a:lnTo>
                    <a:pt x="2066840" y="0"/>
                  </a:lnTo>
                  <a:lnTo>
                    <a:pt x="2066840" y="1014830"/>
                  </a:lnTo>
                  <a:lnTo>
                    <a:pt x="0" y="1014830"/>
                  </a:lnTo>
                  <a:close/>
                </a:path>
              </a:pathLst>
            </a:custGeom>
            <a:solidFill>
              <a:srgbClr val="F3FFFD"/>
            </a:solidFill>
            <a:ln>
              <a:noFill/>
            </a:ln>
          </p:spPr>
        </p:sp>
        <p:sp>
          <p:nvSpPr>
            <p:cNvPr id="200" name="Google Shape;200;p19"/>
            <p:cNvSpPr txBox="1"/>
            <p:nvPr/>
          </p:nvSpPr>
          <p:spPr>
            <a:xfrm>
              <a:off x="0" y="-38100"/>
              <a:ext cx="2066700" cy="105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1" name="Google Shape;201;p19"/>
          <p:cNvSpPr/>
          <p:nvPr/>
        </p:nvSpPr>
        <p:spPr>
          <a:xfrm>
            <a:off x="5575375" y="2571750"/>
            <a:ext cx="2185258" cy="412431"/>
          </a:xfrm>
          <a:custGeom>
            <a:avLst/>
            <a:gdLst/>
            <a:ahLst/>
            <a:cxnLst/>
            <a:rect l="l" t="t" r="r" b="b"/>
            <a:pathLst>
              <a:path w="1298575" h="245084" extrusionOk="0">
                <a:moveTo>
                  <a:pt x="1219156" y="0"/>
                </a:moveTo>
                <a:lnTo>
                  <a:pt x="79418" y="0"/>
                </a:lnTo>
                <a:cubicBezTo>
                  <a:pt x="79418" y="43699"/>
                  <a:pt x="44079" y="79418"/>
                  <a:pt x="0" y="79418"/>
                </a:cubicBezTo>
                <a:lnTo>
                  <a:pt x="0" y="165666"/>
                </a:lnTo>
                <a:cubicBezTo>
                  <a:pt x="43699" y="165666"/>
                  <a:pt x="79418" y="201005"/>
                  <a:pt x="79418" y="245084"/>
                </a:cubicBezTo>
                <a:lnTo>
                  <a:pt x="1219156" y="245084"/>
                </a:lnTo>
                <a:cubicBezTo>
                  <a:pt x="1219156" y="201385"/>
                  <a:pt x="1254495" y="165666"/>
                  <a:pt x="1298575" y="165666"/>
                </a:cubicBezTo>
                <a:lnTo>
                  <a:pt x="1298575" y="79418"/>
                </a:lnTo>
                <a:cubicBezTo>
                  <a:pt x="1254875" y="79418"/>
                  <a:pt x="1219156" y="44079"/>
                  <a:pt x="1219156" y="0"/>
                </a:cubicBezTo>
                <a:close/>
              </a:path>
            </a:pathLst>
          </a:custGeom>
          <a:solidFill>
            <a:srgbClr val="3E4677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202" name="Google Shape;202;p19"/>
          <p:cNvSpPr/>
          <p:nvPr/>
        </p:nvSpPr>
        <p:spPr>
          <a:xfrm rot="-249423">
            <a:off x="-1470220" y="-1359209"/>
            <a:ext cx="6206010" cy="3744163"/>
          </a:xfrm>
          <a:custGeom>
            <a:avLst/>
            <a:gdLst/>
            <a:ahLst/>
            <a:cxnLst/>
            <a:rect l="l" t="t" r="r" b="b"/>
            <a:pathLst>
              <a:path w="12410390" h="7487343" extrusionOk="0">
                <a:moveTo>
                  <a:pt x="0" y="0"/>
                </a:moveTo>
                <a:lnTo>
                  <a:pt x="12410390" y="0"/>
                </a:lnTo>
                <a:lnTo>
                  <a:pt x="12410390" y="7487344"/>
                </a:lnTo>
                <a:lnTo>
                  <a:pt x="0" y="74873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3" name="Google Shape;203;p19"/>
          <p:cNvSpPr txBox="1">
            <a:spLocks noGrp="1"/>
          </p:cNvSpPr>
          <p:nvPr>
            <p:ph type="ctrTitle"/>
          </p:nvPr>
        </p:nvSpPr>
        <p:spPr>
          <a:xfrm>
            <a:off x="398475" y="453925"/>
            <a:ext cx="3489900" cy="837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150"/>
              <a:buFont typeface="Nunito"/>
              <a:buNone/>
              <a:defRPr sz="2575" b="1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204" name="Google Shape;204;p19"/>
          <p:cNvSpPr txBox="1">
            <a:spLocks noGrp="1"/>
          </p:cNvSpPr>
          <p:nvPr>
            <p:ph type="subTitle" idx="1"/>
          </p:nvPr>
        </p:nvSpPr>
        <p:spPr>
          <a:xfrm>
            <a:off x="398475" y="1341100"/>
            <a:ext cx="326505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rtl="0">
              <a:spcBef>
                <a:spcPts val="320"/>
              </a:spcBef>
              <a:spcAft>
                <a:spcPts val="0"/>
              </a:spcAft>
              <a:buSzPts val="2700"/>
              <a:buFont typeface="Nunito"/>
              <a:buNone/>
              <a:defRPr sz="135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  <p:sp>
        <p:nvSpPr>
          <p:cNvPr id="205" name="Google Shape;205;p19"/>
          <p:cNvSpPr txBox="1">
            <a:spLocks noGrp="1"/>
          </p:cNvSpPr>
          <p:nvPr>
            <p:ph type="subTitle" idx="2"/>
          </p:nvPr>
        </p:nvSpPr>
        <p:spPr>
          <a:xfrm>
            <a:off x="1637162" y="2651950"/>
            <a:ext cx="1733850" cy="25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spcBef>
                <a:spcPts val="320"/>
              </a:spcBef>
              <a:spcAft>
                <a:spcPts val="0"/>
              </a:spcAft>
              <a:buSzPts val="2700"/>
              <a:buFont typeface="Nunito"/>
              <a:buNone/>
              <a:defRPr sz="1350" b="1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  <p:sp>
        <p:nvSpPr>
          <p:cNvPr id="206" name="Google Shape;206;p19"/>
          <p:cNvSpPr txBox="1">
            <a:spLocks noGrp="1"/>
          </p:cNvSpPr>
          <p:nvPr>
            <p:ph type="subTitle" idx="3"/>
          </p:nvPr>
        </p:nvSpPr>
        <p:spPr>
          <a:xfrm>
            <a:off x="5800857" y="2651950"/>
            <a:ext cx="1733850" cy="25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Nunito"/>
              <a:buNone/>
              <a:defRPr sz="135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21186248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1"/>
        </a:solidFill>
        <a:effectLst/>
      </p:bgPr>
    </p:bg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15"/>
          <p:cNvSpPr txBox="1">
            <a:spLocks noGrp="1"/>
          </p:cNvSpPr>
          <p:nvPr>
            <p:ph type="subTitle" idx="1"/>
          </p:nvPr>
        </p:nvSpPr>
        <p:spPr>
          <a:xfrm>
            <a:off x="1919100" y="2909763"/>
            <a:ext cx="5305800" cy="8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3" name="Google Shape;803;p15"/>
          <p:cNvSpPr txBox="1">
            <a:spLocks noGrp="1"/>
          </p:cNvSpPr>
          <p:nvPr>
            <p:ph type="title"/>
          </p:nvPr>
        </p:nvSpPr>
        <p:spPr>
          <a:xfrm>
            <a:off x="720000" y="1360563"/>
            <a:ext cx="7704000" cy="15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11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981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 b="1"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4"/>
          <p:cNvSpPr txBox="1">
            <a:spLocks noGrp="1"/>
          </p:cNvSpPr>
          <p:nvPr>
            <p:ph type="body" idx="1"/>
          </p:nvPr>
        </p:nvSpPr>
        <p:spPr>
          <a:xfrm>
            <a:off x="720000" y="1104575"/>
            <a:ext cx="7704000" cy="35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Poppins"/>
              <a:buAutoNum type="arabicPeriod"/>
              <a:defRPr sz="12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543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4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29038" y="254325"/>
            <a:ext cx="1534825" cy="92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l="9974"/>
          <a:stretch/>
        </p:blipFill>
        <p:spPr>
          <a:xfrm>
            <a:off x="-21951" y="2532863"/>
            <a:ext cx="1666788" cy="7638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oogle Shape;18;p3"/>
          <p:cNvGrpSpPr/>
          <p:nvPr/>
        </p:nvGrpSpPr>
        <p:grpSpPr>
          <a:xfrm>
            <a:off x="1349541" y="679855"/>
            <a:ext cx="6444961" cy="4630022"/>
            <a:chOff x="0" y="0"/>
            <a:chExt cx="3394854" cy="2438843"/>
          </a:xfrm>
        </p:grpSpPr>
        <p:sp>
          <p:nvSpPr>
            <p:cNvPr id="19" name="Google Shape;19;p3"/>
            <p:cNvSpPr/>
            <p:nvPr/>
          </p:nvSpPr>
          <p:spPr>
            <a:xfrm>
              <a:off x="0" y="0"/>
              <a:ext cx="3394854" cy="2438843"/>
            </a:xfrm>
            <a:custGeom>
              <a:avLst/>
              <a:gdLst/>
              <a:ahLst/>
              <a:cxnLst/>
              <a:rect l="l" t="t" r="r" b="b"/>
              <a:pathLst>
                <a:path w="3394854" h="2438843" extrusionOk="0">
                  <a:moveTo>
                    <a:pt x="3315436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2359425"/>
                  </a:lnTo>
                  <a:cubicBezTo>
                    <a:pt x="43699" y="2359425"/>
                    <a:pt x="79418" y="2394764"/>
                    <a:pt x="79418" y="2438843"/>
                  </a:cubicBezTo>
                  <a:lnTo>
                    <a:pt x="3315436" y="2438843"/>
                  </a:lnTo>
                  <a:cubicBezTo>
                    <a:pt x="3315436" y="2395143"/>
                    <a:pt x="3350775" y="2359425"/>
                    <a:pt x="3394854" y="2359425"/>
                  </a:cubicBezTo>
                  <a:lnTo>
                    <a:pt x="3394854" y="79418"/>
                  </a:lnTo>
                  <a:cubicBezTo>
                    <a:pt x="3351155" y="79418"/>
                    <a:pt x="3315436" y="44079"/>
                    <a:pt x="3315436" y="0"/>
                  </a:cubicBezTo>
                  <a:close/>
                </a:path>
              </a:pathLst>
            </a:custGeom>
            <a:solidFill>
              <a:srgbClr val="F0F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/>
            </a:p>
          </p:txBody>
        </p:sp>
        <p:sp>
          <p:nvSpPr>
            <p:cNvPr id="20" name="Google Shape;20;p3"/>
            <p:cNvSpPr txBox="1"/>
            <p:nvPr/>
          </p:nvSpPr>
          <p:spPr>
            <a:xfrm>
              <a:off x="38100" y="0"/>
              <a:ext cx="3318600" cy="240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" name="Google Shape;21;p3"/>
          <p:cNvPicPr preferRelativeResize="0"/>
          <p:nvPr/>
        </p:nvPicPr>
        <p:blipFill rotWithShape="1">
          <a:blip r:embed="rId4">
            <a:alphaModFix/>
          </a:blip>
          <a:srcRect b="68485"/>
          <a:stretch/>
        </p:blipFill>
        <p:spPr>
          <a:xfrm>
            <a:off x="-21950" y="4166598"/>
            <a:ext cx="9165949" cy="976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5600" y="2572436"/>
            <a:ext cx="2032800" cy="1739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39013" y="204338"/>
            <a:ext cx="2087325" cy="2092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43615" y="297938"/>
            <a:ext cx="780704" cy="763838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3"/>
          <p:cNvSpPr txBox="1">
            <a:spLocks noGrp="1"/>
          </p:cNvSpPr>
          <p:nvPr>
            <p:ph type="ctrTitle"/>
          </p:nvPr>
        </p:nvSpPr>
        <p:spPr>
          <a:xfrm>
            <a:off x="2246700" y="936450"/>
            <a:ext cx="4650600" cy="229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6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2535375" y="3698775"/>
            <a:ext cx="407325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5150"/>
              <a:buNone/>
              <a:defRPr sz="2575">
                <a:solidFill>
                  <a:schemeClr val="accent3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24667417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5958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45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8767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15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0988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011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4198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4273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950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21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s with Photo">
  <p:cSld name="Bullet Points with Photo">
    <p:bg>
      <p:bgPr>
        <a:solidFill>
          <a:schemeClr val="accent4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>
            <a:spLocks noGrp="1"/>
          </p:cNvSpPr>
          <p:nvPr>
            <p:ph type="pic" idx="2"/>
          </p:nvPr>
        </p:nvSpPr>
        <p:spPr>
          <a:xfrm>
            <a:off x="6502388" y="-272851"/>
            <a:ext cx="5465550" cy="5465550"/>
          </a:xfrm>
          <a:prstGeom prst="ellipse">
            <a:avLst/>
          </a:prstGeom>
          <a:noFill/>
          <a:ln>
            <a:noFill/>
          </a:ln>
        </p:spPr>
      </p:sp>
      <p:sp>
        <p:nvSpPr>
          <p:cNvPr id="29" name="Google Shape;29;p4"/>
          <p:cNvSpPr/>
          <p:nvPr/>
        </p:nvSpPr>
        <p:spPr>
          <a:xfrm>
            <a:off x="514350" y="2063480"/>
            <a:ext cx="317133" cy="328481"/>
          </a:xfrm>
          <a:custGeom>
            <a:avLst/>
            <a:gdLst/>
            <a:ahLst/>
            <a:cxnLst/>
            <a:rect l="l" t="t" r="r" b="b"/>
            <a:pathLst>
              <a:path w="634266" h="656961" extrusionOk="0">
                <a:moveTo>
                  <a:pt x="0" y="0"/>
                </a:moveTo>
                <a:lnTo>
                  <a:pt x="634266" y="0"/>
                </a:lnTo>
                <a:lnTo>
                  <a:pt x="634266" y="656960"/>
                </a:lnTo>
                <a:lnTo>
                  <a:pt x="0" y="6569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" name="Google Shape;30;p4"/>
          <p:cNvSpPr/>
          <p:nvPr/>
        </p:nvSpPr>
        <p:spPr>
          <a:xfrm>
            <a:off x="3586854" y="2075216"/>
            <a:ext cx="317133" cy="328481"/>
          </a:xfrm>
          <a:custGeom>
            <a:avLst/>
            <a:gdLst/>
            <a:ahLst/>
            <a:cxnLst/>
            <a:rect l="l" t="t" r="r" b="b"/>
            <a:pathLst>
              <a:path w="634266" h="656961" extrusionOk="0">
                <a:moveTo>
                  <a:pt x="0" y="0"/>
                </a:moveTo>
                <a:lnTo>
                  <a:pt x="634266" y="0"/>
                </a:lnTo>
                <a:lnTo>
                  <a:pt x="634266" y="656961"/>
                </a:lnTo>
                <a:lnTo>
                  <a:pt x="0" y="6569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1" name="Google Shape;31;p4"/>
          <p:cNvSpPr/>
          <p:nvPr/>
        </p:nvSpPr>
        <p:spPr>
          <a:xfrm>
            <a:off x="514350" y="2866529"/>
            <a:ext cx="317133" cy="328481"/>
          </a:xfrm>
          <a:custGeom>
            <a:avLst/>
            <a:gdLst/>
            <a:ahLst/>
            <a:cxnLst/>
            <a:rect l="l" t="t" r="r" b="b"/>
            <a:pathLst>
              <a:path w="634266" h="656961" extrusionOk="0">
                <a:moveTo>
                  <a:pt x="0" y="0"/>
                </a:moveTo>
                <a:lnTo>
                  <a:pt x="634266" y="0"/>
                </a:lnTo>
                <a:lnTo>
                  <a:pt x="634266" y="656961"/>
                </a:lnTo>
                <a:lnTo>
                  <a:pt x="0" y="6569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2" name="Google Shape;32;p4"/>
          <p:cNvSpPr/>
          <p:nvPr/>
        </p:nvSpPr>
        <p:spPr>
          <a:xfrm>
            <a:off x="3586854" y="2838535"/>
            <a:ext cx="317133" cy="328481"/>
          </a:xfrm>
          <a:custGeom>
            <a:avLst/>
            <a:gdLst/>
            <a:ahLst/>
            <a:cxnLst/>
            <a:rect l="l" t="t" r="r" b="b"/>
            <a:pathLst>
              <a:path w="634266" h="656961" extrusionOk="0">
                <a:moveTo>
                  <a:pt x="0" y="0"/>
                </a:moveTo>
                <a:lnTo>
                  <a:pt x="634266" y="0"/>
                </a:lnTo>
                <a:lnTo>
                  <a:pt x="634266" y="656961"/>
                </a:lnTo>
                <a:lnTo>
                  <a:pt x="0" y="6569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" name="Google Shape;33;p4"/>
          <p:cNvSpPr/>
          <p:nvPr/>
        </p:nvSpPr>
        <p:spPr>
          <a:xfrm>
            <a:off x="514350" y="4096663"/>
            <a:ext cx="317133" cy="328481"/>
          </a:xfrm>
          <a:custGeom>
            <a:avLst/>
            <a:gdLst/>
            <a:ahLst/>
            <a:cxnLst/>
            <a:rect l="l" t="t" r="r" b="b"/>
            <a:pathLst>
              <a:path w="634266" h="656961" extrusionOk="0">
                <a:moveTo>
                  <a:pt x="0" y="0"/>
                </a:moveTo>
                <a:lnTo>
                  <a:pt x="634266" y="0"/>
                </a:lnTo>
                <a:lnTo>
                  <a:pt x="634266" y="656961"/>
                </a:lnTo>
                <a:lnTo>
                  <a:pt x="0" y="6569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" name="Google Shape;34;p4"/>
          <p:cNvSpPr/>
          <p:nvPr/>
        </p:nvSpPr>
        <p:spPr>
          <a:xfrm>
            <a:off x="3586854" y="4108399"/>
            <a:ext cx="317133" cy="328481"/>
          </a:xfrm>
          <a:custGeom>
            <a:avLst/>
            <a:gdLst/>
            <a:ahLst/>
            <a:cxnLst/>
            <a:rect l="l" t="t" r="r" b="b"/>
            <a:pathLst>
              <a:path w="634266" h="656961" extrusionOk="0">
                <a:moveTo>
                  <a:pt x="0" y="0"/>
                </a:moveTo>
                <a:lnTo>
                  <a:pt x="634266" y="0"/>
                </a:lnTo>
                <a:lnTo>
                  <a:pt x="634266" y="656960"/>
                </a:lnTo>
                <a:lnTo>
                  <a:pt x="0" y="6569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5" name="Google Shape;35;p4"/>
          <p:cNvSpPr/>
          <p:nvPr/>
        </p:nvSpPr>
        <p:spPr>
          <a:xfrm>
            <a:off x="-1894211" y="4308475"/>
            <a:ext cx="3446909" cy="1579311"/>
          </a:xfrm>
          <a:custGeom>
            <a:avLst/>
            <a:gdLst/>
            <a:ahLst/>
            <a:cxnLst/>
            <a:rect l="l" t="t" r="r" b="b"/>
            <a:pathLst>
              <a:path w="6893817" h="3158622" extrusionOk="0">
                <a:moveTo>
                  <a:pt x="0" y="0"/>
                </a:moveTo>
                <a:lnTo>
                  <a:pt x="6893817" y="0"/>
                </a:lnTo>
                <a:lnTo>
                  <a:pt x="6893817" y="3158622"/>
                </a:lnTo>
                <a:lnTo>
                  <a:pt x="0" y="31586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6" name="Google Shape;36;p4"/>
          <p:cNvSpPr/>
          <p:nvPr/>
        </p:nvSpPr>
        <p:spPr>
          <a:xfrm>
            <a:off x="6932836" y="-640854"/>
            <a:ext cx="2797379" cy="1281708"/>
          </a:xfrm>
          <a:custGeom>
            <a:avLst/>
            <a:gdLst/>
            <a:ahLst/>
            <a:cxnLst/>
            <a:rect l="l" t="t" r="r" b="b"/>
            <a:pathLst>
              <a:path w="5594758" h="2563416" extrusionOk="0">
                <a:moveTo>
                  <a:pt x="0" y="0"/>
                </a:moveTo>
                <a:lnTo>
                  <a:pt x="5594758" y="0"/>
                </a:lnTo>
                <a:lnTo>
                  <a:pt x="5594758" y="2563416"/>
                </a:lnTo>
                <a:lnTo>
                  <a:pt x="0" y="25634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7" name="Google Shape;37;p4"/>
          <p:cNvSpPr txBox="1">
            <a:spLocks noGrp="1"/>
          </p:cNvSpPr>
          <p:nvPr>
            <p:ph type="ctrTitle"/>
          </p:nvPr>
        </p:nvSpPr>
        <p:spPr>
          <a:xfrm>
            <a:off x="514350" y="209800"/>
            <a:ext cx="5260200" cy="1281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8753"/>
              </a:buClr>
              <a:buSzPts val="9000"/>
              <a:buNone/>
              <a:defRPr sz="4500">
                <a:solidFill>
                  <a:srgbClr val="FF875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subTitle" idx="1"/>
          </p:nvPr>
        </p:nvSpPr>
        <p:spPr>
          <a:xfrm>
            <a:off x="974833" y="2021775"/>
            <a:ext cx="2563950" cy="6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rtl="0">
              <a:spcBef>
                <a:spcPts val="320"/>
              </a:spcBef>
              <a:spcAft>
                <a:spcPts val="0"/>
              </a:spcAft>
              <a:buSzPts val="3950"/>
              <a:buNone/>
              <a:defRPr sz="1975"/>
            </a:lvl1pPr>
            <a:lvl2pPr lvl="1" algn="ctr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subTitle" idx="3"/>
          </p:nvPr>
        </p:nvSpPr>
        <p:spPr>
          <a:xfrm>
            <a:off x="974833" y="2866525"/>
            <a:ext cx="2563950" cy="6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rtl="0">
              <a:spcBef>
                <a:spcPts val="320"/>
              </a:spcBef>
              <a:spcAft>
                <a:spcPts val="0"/>
              </a:spcAft>
              <a:buSzPts val="3950"/>
              <a:buNone/>
              <a:defRPr sz="1975"/>
            </a:lvl1pPr>
            <a:lvl2pPr lvl="1" algn="ctr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subTitle" idx="4"/>
          </p:nvPr>
        </p:nvSpPr>
        <p:spPr>
          <a:xfrm>
            <a:off x="974833" y="3933075"/>
            <a:ext cx="2563950" cy="6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rtl="0">
              <a:spcBef>
                <a:spcPts val="320"/>
              </a:spcBef>
              <a:spcAft>
                <a:spcPts val="0"/>
              </a:spcAft>
              <a:buSzPts val="3950"/>
              <a:buNone/>
              <a:defRPr sz="1975"/>
            </a:lvl1pPr>
            <a:lvl2pPr lvl="1" algn="ctr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subTitle" idx="5"/>
          </p:nvPr>
        </p:nvSpPr>
        <p:spPr>
          <a:xfrm>
            <a:off x="4027275" y="2063475"/>
            <a:ext cx="2365950" cy="6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rtl="0">
              <a:spcBef>
                <a:spcPts val="320"/>
              </a:spcBef>
              <a:spcAft>
                <a:spcPts val="0"/>
              </a:spcAft>
              <a:buSzPts val="3950"/>
              <a:buNone/>
              <a:defRPr sz="1975"/>
            </a:lvl1pPr>
            <a:lvl2pPr lvl="1" algn="ctr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subTitle" idx="6"/>
          </p:nvPr>
        </p:nvSpPr>
        <p:spPr>
          <a:xfrm>
            <a:off x="4027275" y="2908225"/>
            <a:ext cx="2365950" cy="6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rtl="0">
              <a:spcBef>
                <a:spcPts val="320"/>
              </a:spcBef>
              <a:spcAft>
                <a:spcPts val="0"/>
              </a:spcAft>
              <a:buSzPts val="3950"/>
              <a:buNone/>
              <a:defRPr sz="1975"/>
            </a:lvl1pPr>
            <a:lvl2pPr lvl="1" algn="ctr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  <p:sp>
        <p:nvSpPr>
          <p:cNvPr id="43" name="Google Shape;43;p4"/>
          <p:cNvSpPr txBox="1">
            <a:spLocks noGrp="1"/>
          </p:cNvSpPr>
          <p:nvPr>
            <p:ph type="subTitle" idx="7"/>
          </p:nvPr>
        </p:nvSpPr>
        <p:spPr>
          <a:xfrm>
            <a:off x="4027275" y="3974775"/>
            <a:ext cx="2365950" cy="6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rtl="0">
              <a:spcBef>
                <a:spcPts val="320"/>
              </a:spcBef>
              <a:spcAft>
                <a:spcPts val="0"/>
              </a:spcAft>
              <a:buSzPts val="3950"/>
              <a:buNone/>
              <a:defRPr sz="1975"/>
            </a:lvl1pPr>
            <a:lvl2pPr lvl="1" algn="ctr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81354469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821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Section Title 1">
    <p:bg>
      <p:bgPr>
        <a:solidFill>
          <a:schemeClr val="accent4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/>
          <p:nvPr/>
        </p:nvSpPr>
        <p:spPr>
          <a:xfrm>
            <a:off x="6109325" y="0"/>
            <a:ext cx="1071121" cy="5205292"/>
          </a:xfrm>
          <a:custGeom>
            <a:avLst/>
            <a:gdLst/>
            <a:ahLst/>
            <a:cxnLst/>
            <a:rect l="l" t="t" r="r" b="b"/>
            <a:pathLst>
              <a:path w="564119" h="2899884" extrusionOk="0">
                <a:moveTo>
                  <a:pt x="0" y="0"/>
                </a:moveTo>
                <a:lnTo>
                  <a:pt x="564119" y="0"/>
                </a:lnTo>
                <a:lnTo>
                  <a:pt x="564119" y="2899884"/>
                </a:lnTo>
                <a:lnTo>
                  <a:pt x="0" y="2899884"/>
                </a:lnTo>
                <a:close/>
              </a:path>
            </a:pathLst>
          </a:custGeom>
          <a:solidFill>
            <a:srgbClr val="FF8753"/>
          </a:solidFill>
          <a:ln>
            <a:noFill/>
          </a:ln>
        </p:spPr>
      </p:sp>
      <p:grpSp>
        <p:nvGrpSpPr>
          <p:cNvPr id="46" name="Google Shape;46;p5"/>
          <p:cNvGrpSpPr/>
          <p:nvPr/>
        </p:nvGrpSpPr>
        <p:grpSpPr>
          <a:xfrm>
            <a:off x="4303059" y="4118979"/>
            <a:ext cx="2165726" cy="2169671"/>
            <a:chOff x="0" y="0"/>
            <a:chExt cx="5775268" cy="5785788"/>
          </a:xfrm>
        </p:grpSpPr>
        <p:sp>
          <p:nvSpPr>
            <p:cNvPr id="47" name="Google Shape;47;p5"/>
            <p:cNvSpPr/>
            <p:nvPr/>
          </p:nvSpPr>
          <p:spPr>
            <a:xfrm>
              <a:off x="0" y="0"/>
              <a:ext cx="5775268" cy="5785788"/>
            </a:xfrm>
            <a:custGeom>
              <a:avLst/>
              <a:gdLst/>
              <a:ahLst/>
              <a:cxnLst/>
              <a:rect l="l" t="t" r="r" b="b"/>
              <a:pathLst>
                <a:path w="5775268" h="5785788" extrusionOk="0">
                  <a:moveTo>
                    <a:pt x="0" y="0"/>
                  </a:moveTo>
                  <a:lnTo>
                    <a:pt x="5775268" y="0"/>
                  </a:lnTo>
                  <a:lnTo>
                    <a:pt x="5775268" y="5785788"/>
                  </a:lnTo>
                  <a:lnTo>
                    <a:pt x="0" y="578578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grpSp>
          <p:nvGrpSpPr>
            <p:cNvPr id="48" name="Google Shape;48;p5"/>
            <p:cNvGrpSpPr/>
            <p:nvPr/>
          </p:nvGrpSpPr>
          <p:grpSpPr>
            <a:xfrm>
              <a:off x="1706472" y="1533812"/>
              <a:ext cx="2540244" cy="2540244"/>
              <a:chOff x="0" y="0"/>
              <a:chExt cx="812800" cy="812800"/>
            </a:xfrm>
          </p:grpSpPr>
          <p:sp>
            <p:nvSpPr>
              <p:cNvPr id="49" name="Google Shape;49;p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D3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/>
              </a:p>
            </p:txBody>
          </p:sp>
          <p:sp>
            <p:nvSpPr>
              <p:cNvPr id="50" name="Google Shape;50;p5"/>
              <p:cNvSpPr txBox="1"/>
              <p:nvPr/>
            </p:nvSpPr>
            <p:spPr>
              <a:xfrm>
                <a:off x="76200" y="38100"/>
                <a:ext cx="660300" cy="69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1" name="Google Shape;51;p5"/>
          <p:cNvSpPr/>
          <p:nvPr/>
        </p:nvSpPr>
        <p:spPr>
          <a:xfrm>
            <a:off x="5385921" y="3900379"/>
            <a:ext cx="3657600" cy="1303436"/>
          </a:xfrm>
          <a:custGeom>
            <a:avLst/>
            <a:gdLst/>
            <a:ahLst/>
            <a:cxnLst/>
            <a:rect l="l" t="t" r="r" b="b"/>
            <a:pathLst>
              <a:path w="7315200" h="2606871" extrusionOk="0">
                <a:moveTo>
                  <a:pt x="0" y="0"/>
                </a:moveTo>
                <a:lnTo>
                  <a:pt x="7315200" y="0"/>
                </a:lnTo>
                <a:lnTo>
                  <a:pt x="7315200" y="2606871"/>
                </a:lnTo>
                <a:lnTo>
                  <a:pt x="0" y="26068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2" name="Google Shape;52;p5"/>
          <p:cNvSpPr/>
          <p:nvPr/>
        </p:nvSpPr>
        <p:spPr>
          <a:xfrm>
            <a:off x="7180270" y="0"/>
            <a:ext cx="2026361" cy="5204671"/>
          </a:xfrm>
          <a:custGeom>
            <a:avLst/>
            <a:gdLst/>
            <a:ahLst/>
            <a:cxnLst/>
            <a:rect l="l" t="t" r="r" b="b"/>
            <a:pathLst>
              <a:path w="1067208" h="2741104" extrusionOk="0">
                <a:moveTo>
                  <a:pt x="0" y="0"/>
                </a:moveTo>
                <a:lnTo>
                  <a:pt x="1067208" y="0"/>
                </a:lnTo>
                <a:lnTo>
                  <a:pt x="1067208" y="2741104"/>
                </a:lnTo>
                <a:lnTo>
                  <a:pt x="0" y="2741104"/>
                </a:lnTo>
                <a:close/>
              </a:path>
            </a:pathLst>
          </a:custGeom>
          <a:solidFill>
            <a:srgbClr val="3368A6"/>
          </a:solidFill>
          <a:ln>
            <a:noFill/>
          </a:ln>
        </p:spPr>
      </p:sp>
      <p:sp>
        <p:nvSpPr>
          <p:cNvPr id="53" name="Google Shape;53;p5"/>
          <p:cNvSpPr/>
          <p:nvPr/>
        </p:nvSpPr>
        <p:spPr>
          <a:xfrm rot="-1759126">
            <a:off x="7362396" y="1017507"/>
            <a:ext cx="1051094" cy="1482312"/>
          </a:xfrm>
          <a:custGeom>
            <a:avLst/>
            <a:gdLst/>
            <a:ahLst/>
            <a:cxnLst/>
            <a:rect l="l" t="t" r="r" b="b"/>
            <a:pathLst>
              <a:path w="2100763" h="2962615" extrusionOk="0">
                <a:moveTo>
                  <a:pt x="0" y="0"/>
                </a:moveTo>
                <a:lnTo>
                  <a:pt x="2100763" y="0"/>
                </a:lnTo>
                <a:lnTo>
                  <a:pt x="2100763" y="2962615"/>
                </a:lnTo>
                <a:lnTo>
                  <a:pt x="0" y="29626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4" name="Google Shape;54;p5"/>
          <p:cNvSpPr/>
          <p:nvPr/>
        </p:nvSpPr>
        <p:spPr>
          <a:xfrm>
            <a:off x="8329795" y="2819754"/>
            <a:ext cx="173618" cy="179830"/>
          </a:xfrm>
          <a:custGeom>
            <a:avLst/>
            <a:gdLst/>
            <a:ahLst/>
            <a:cxnLst/>
            <a:rect l="l" t="t" r="r" b="b"/>
            <a:pathLst>
              <a:path w="347235" h="359659" extrusionOk="0">
                <a:moveTo>
                  <a:pt x="0" y="0"/>
                </a:moveTo>
                <a:lnTo>
                  <a:pt x="347234" y="0"/>
                </a:lnTo>
                <a:lnTo>
                  <a:pt x="347234" y="359659"/>
                </a:lnTo>
                <a:lnTo>
                  <a:pt x="0" y="3596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5" name="Google Shape;55;p5"/>
          <p:cNvSpPr/>
          <p:nvPr/>
        </p:nvSpPr>
        <p:spPr>
          <a:xfrm>
            <a:off x="7181303" y="3913955"/>
            <a:ext cx="1838432" cy="1289860"/>
          </a:xfrm>
          <a:custGeom>
            <a:avLst/>
            <a:gdLst/>
            <a:ahLst/>
            <a:cxnLst/>
            <a:rect l="l" t="t" r="r" b="b"/>
            <a:pathLst>
              <a:path w="3676864" h="2579720" extrusionOk="0">
                <a:moveTo>
                  <a:pt x="0" y="0"/>
                </a:moveTo>
                <a:lnTo>
                  <a:pt x="3676864" y="0"/>
                </a:lnTo>
                <a:lnTo>
                  <a:pt x="3676864" y="2579720"/>
                </a:lnTo>
                <a:lnTo>
                  <a:pt x="0" y="25797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98949" t="-1049"/>
            </a:stretch>
          </a:blipFill>
          <a:ln>
            <a:noFill/>
          </a:ln>
        </p:spPr>
      </p:sp>
      <p:sp>
        <p:nvSpPr>
          <p:cNvPr id="56" name="Google Shape;56;p5"/>
          <p:cNvSpPr/>
          <p:nvPr/>
        </p:nvSpPr>
        <p:spPr>
          <a:xfrm rot="-1555494">
            <a:off x="7406275" y="544761"/>
            <a:ext cx="182904" cy="189448"/>
          </a:xfrm>
          <a:custGeom>
            <a:avLst/>
            <a:gdLst/>
            <a:ahLst/>
            <a:cxnLst/>
            <a:rect l="l" t="t" r="r" b="b"/>
            <a:pathLst>
              <a:path w="365550" h="378630" extrusionOk="0">
                <a:moveTo>
                  <a:pt x="0" y="0"/>
                </a:moveTo>
                <a:lnTo>
                  <a:pt x="365550" y="0"/>
                </a:lnTo>
                <a:lnTo>
                  <a:pt x="365550" y="378630"/>
                </a:lnTo>
                <a:lnTo>
                  <a:pt x="0" y="3786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7" name="Google Shape;57;p5"/>
          <p:cNvSpPr/>
          <p:nvPr/>
        </p:nvSpPr>
        <p:spPr>
          <a:xfrm rot="474430">
            <a:off x="7522402" y="3338782"/>
            <a:ext cx="445094" cy="396539"/>
          </a:xfrm>
          <a:custGeom>
            <a:avLst/>
            <a:gdLst/>
            <a:ahLst/>
            <a:cxnLst/>
            <a:rect l="l" t="t" r="r" b="b"/>
            <a:pathLst>
              <a:path w="890630" h="793471" extrusionOk="0">
                <a:moveTo>
                  <a:pt x="0" y="0"/>
                </a:moveTo>
                <a:lnTo>
                  <a:pt x="890631" y="0"/>
                </a:lnTo>
                <a:lnTo>
                  <a:pt x="890631" y="793470"/>
                </a:lnTo>
                <a:lnTo>
                  <a:pt x="0" y="7934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8" name="Google Shape;58;p5"/>
          <p:cNvSpPr/>
          <p:nvPr/>
        </p:nvSpPr>
        <p:spPr>
          <a:xfrm rot="-1682327">
            <a:off x="8668978" y="891740"/>
            <a:ext cx="212859" cy="220475"/>
          </a:xfrm>
          <a:custGeom>
            <a:avLst/>
            <a:gdLst/>
            <a:ahLst/>
            <a:cxnLst/>
            <a:rect l="l" t="t" r="r" b="b"/>
            <a:pathLst>
              <a:path w="425780" h="441015" extrusionOk="0">
                <a:moveTo>
                  <a:pt x="0" y="0"/>
                </a:moveTo>
                <a:lnTo>
                  <a:pt x="425780" y="0"/>
                </a:lnTo>
                <a:lnTo>
                  <a:pt x="425780" y="441016"/>
                </a:lnTo>
                <a:lnTo>
                  <a:pt x="0" y="4410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59" name="Google Shape;59;p5"/>
          <p:cNvPicPr preferRelativeResize="0"/>
          <p:nvPr/>
        </p:nvPicPr>
        <p:blipFill rotWithShape="1">
          <a:blip r:embed="rId9">
            <a:alphaModFix/>
          </a:blip>
          <a:srcRect l="13517" b="39932"/>
          <a:stretch/>
        </p:blipFill>
        <p:spPr>
          <a:xfrm>
            <a:off x="0" y="4460438"/>
            <a:ext cx="4401750" cy="687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931025" y="384413"/>
            <a:ext cx="1719237" cy="1687862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5"/>
          <p:cNvSpPr txBox="1">
            <a:spLocks noGrp="1"/>
          </p:cNvSpPr>
          <p:nvPr>
            <p:ph type="ctrTitle"/>
          </p:nvPr>
        </p:nvSpPr>
        <p:spPr>
          <a:xfrm>
            <a:off x="514350" y="764663"/>
            <a:ext cx="4401750" cy="21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45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subTitle" idx="1"/>
          </p:nvPr>
        </p:nvSpPr>
        <p:spPr>
          <a:xfrm>
            <a:off x="514350" y="2918013"/>
            <a:ext cx="3926550" cy="142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rtl="0">
              <a:spcBef>
                <a:spcPts val="320"/>
              </a:spcBef>
              <a:spcAft>
                <a:spcPts val="0"/>
              </a:spcAft>
              <a:buSzPts val="3950"/>
              <a:buNone/>
              <a:defRPr sz="1975"/>
            </a:lvl1pPr>
            <a:lvl2pPr lvl="1" algn="ctr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4844857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5 Boxes">
  <p:cSld name="Title and 5 Boxes">
    <p:bg>
      <p:bgPr>
        <a:solidFill>
          <a:schemeClr val="lt2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6"/>
          <p:cNvSpPr/>
          <p:nvPr/>
        </p:nvSpPr>
        <p:spPr>
          <a:xfrm>
            <a:off x="3847906" y="2549648"/>
            <a:ext cx="2674057" cy="2624441"/>
          </a:xfrm>
          <a:custGeom>
            <a:avLst/>
            <a:gdLst/>
            <a:ahLst/>
            <a:cxnLst/>
            <a:rect l="l" t="t" r="r" b="b"/>
            <a:pathLst>
              <a:path w="1408325" h="1382194" extrusionOk="0">
                <a:moveTo>
                  <a:pt x="0" y="0"/>
                </a:moveTo>
                <a:lnTo>
                  <a:pt x="1408325" y="0"/>
                </a:lnTo>
                <a:lnTo>
                  <a:pt x="1408325" y="1382194"/>
                </a:lnTo>
                <a:lnTo>
                  <a:pt x="0" y="1382194"/>
                </a:lnTo>
                <a:close/>
              </a:path>
            </a:pathLst>
          </a:custGeom>
          <a:solidFill>
            <a:srgbClr val="3368A6"/>
          </a:solidFill>
          <a:ln>
            <a:noFill/>
          </a:ln>
        </p:spPr>
      </p:sp>
      <p:sp>
        <p:nvSpPr>
          <p:cNvPr id="65" name="Google Shape;65;p6"/>
          <p:cNvSpPr/>
          <p:nvPr/>
        </p:nvSpPr>
        <p:spPr>
          <a:xfrm>
            <a:off x="4802115" y="207052"/>
            <a:ext cx="1649400" cy="1652404"/>
          </a:xfrm>
          <a:custGeom>
            <a:avLst/>
            <a:gdLst/>
            <a:ahLst/>
            <a:cxnLst/>
            <a:rect l="l" t="t" r="r" b="b"/>
            <a:pathLst>
              <a:path w="3298799" h="3304808" extrusionOk="0">
                <a:moveTo>
                  <a:pt x="0" y="0"/>
                </a:moveTo>
                <a:lnTo>
                  <a:pt x="3298798" y="0"/>
                </a:lnTo>
                <a:lnTo>
                  <a:pt x="3298798" y="3304808"/>
                </a:lnTo>
                <a:lnTo>
                  <a:pt x="0" y="33048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6" name="Google Shape;66;p6"/>
          <p:cNvSpPr/>
          <p:nvPr/>
        </p:nvSpPr>
        <p:spPr>
          <a:xfrm>
            <a:off x="3847900" y="-63"/>
            <a:ext cx="5296903" cy="2550067"/>
          </a:xfrm>
          <a:custGeom>
            <a:avLst/>
            <a:gdLst/>
            <a:ahLst/>
            <a:cxnLst/>
            <a:rect l="l" t="t" r="r" b="b"/>
            <a:pathLst>
              <a:path w="2819376" h="1343024" extrusionOk="0">
                <a:moveTo>
                  <a:pt x="0" y="0"/>
                </a:moveTo>
                <a:lnTo>
                  <a:pt x="2819376" y="0"/>
                </a:lnTo>
                <a:lnTo>
                  <a:pt x="2819376" y="1343024"/>
                </a:lnTo>
                <a:lnTo>
                  <a:pt x="0" y="1343024"/>
                </a:lnTo>
                <a:close/>
              </a:path>
            </a:pathLst>
          </a:custGeom>
          <a:solidFill>
            <a:srgbClr val="FF8753"/>
          </a:solidFill>
          <a:ln>
            <a:noFill/>
          </a:ln>
        </p:spPr>
      </p:sp>
      <p:sp>
        <p:nvSpPr>
          <p:cNvPr id="67" name="Google Shape;67;p6"/>
          <p:cNvSpPr/>
          <p:nvPr/>
        </p:nvSpPr>
        <p:spPr>
          <a:xfrm>
            <a:off x="6524113" y="425"/>
            <a:ext cx="2622020" cy="2549087"/>
          </a:xfrm>
          <a:custGeom>
            <a:avLst/>
            <a:gdLst/>
            <a:ahLst/>
            <a:cxnLst/>
            <a:rect l="l" t="t" r="r" b="b"/>
            <a:pathLst>
              <a:path w="1409688" h="1367719" extrusionOk="0">
                <a:moveTo>
                  <a:pt x="0" y="0"/>
                </a:moveTo>
                <a:lnTo>
                  <a:pt x="1409688" y="0"/>
                </a:lnTo>
                <a:lnTo>
                  <a:pt x="1409688" y="1367719"/>
                </a:lnTo>
                <a:lnTo>
                  <a:pt x="0" y="1367719"/>
                </a:lnTo>
                <a:close/>
              </a:path>
            </a:pathLst>
          </a:custGeom>
          <a:solidFill>
            <a:srgbClr val="3E4677"/>
          </a:solidFill>
          <a:ln>
            <a:noFill/>
          </a:ln>
        </p:spPr>
      </p:sp>
      <p:sp>
        <p:nvSpPr>
          <p:cNvPr id="68" name="Google Shape;68;p6"/>
          <p:cNvSpPr/>
          <p:nvPr/>
        </p:nvSpPr>
        <p:spPr>
          <a:xfrm>
            <a:off x="0" y="2549648"/>
            <a:ext cx="3848541" cy="2624441"/>
          </a:xfrm>
          <a:custGeom>
            <a:avLst/>
            <a:gdLst/>
            <a:ahLst/>
            <a:cxnLst/>
            <a:rect l="l" t="t" r="r" b="b"/>
            <a:pathLst>
              <a:path w="2026881" h="1382194" extrusionOk="0">
                <a:moveTo>
                  <a:pt x="0" y="0"/>
                </a:moveTo>
                <a:lnTo>
                  <a:pt x="2026881" y="0"/>
                </a:lnTo>
                <a:lnTo>
                  <a:pt x="2026881" y="1382194"/>
                </a:lnTo>
                <a:lnTo>
                  <a:pt x="0" y="1382194"/>
                </a:lnTo>
                <a:close/>
              </a:path>
            </a:pathLst>
          </a:custGeom>
          <a:solidFill>
            <a:srgbClr val="FDD4D2"/>
          </a:solidFill>
          <a:ln>
            <a:noFill/>
          </a:ln>
        </p:spPr>
      </p:sp>
      <p:sp>
        <p:nvSpPr>
          <p:cNvPr id="69" name="Google Shape;69;p6"/>
          <p:cNvSpPr/>
          <p:nvPr/>
        </p:nvSpPr>
        <p:spPr>
          <a:xfrm>
            <a:off x="6521525" y="2549650"/>
            <a:ext cx="2649746" cy="2623760"/>
          </a:xfrm>
          <a:custGeom>
            <a:avLst/>
            <a:gdLst/>
            <a:ahLst/>
            <a:cxnLst/>
            <a:rect l="l" t="t" r="r" b="b"/>
            <a:pathLst>
              <a:path w="1380975" h="1423056" extrusionOk="0">
                <a:moveTo>
                  <a:pt x="0" y="0"/>
                </a:moveTo>
                <a:lnTo>
                  <a:pt x="1380975" y="0"/>
                </a:lnTo>
                <a:lnTo>
                  <a:pt x="1380975" y="1423056"/>
                </a:lnTo>
                <a:lnTo>
                  <a:pt x="0" y="1423056"/>
                </a:lnTo>
                <a:close/>
              </a:path>
            </a:pathLst>
          </a:custGeom>
          <a:solidFill>
            <a:srgbClr val="ADE3DB"/>
          </a:solidFill>
          <a:ln>
            <a:noFill/>
          </a:ln>
        </p:spPr>
      </p:sp>
      <p:sp>
        <p:nvSpPr>
          <p:cNvPr id="70" name="Google Shape;70;p6"/>
          <p:cNvSpPr txBox="1">
            <a:spLocks noGrp="1"/>
          </p:cNvSpPr>
          <p:nvPr>
            <p:ph type="ctrTitle"/>
          </p:nvPr>
        </p:nvSpPr>
        <p:spPr>
          <a:xfrm>
            <a:off x="514350" y="343312"/>
            <a:ext cx="2772600" cy="21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45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71" name="Google Shape;71;p6"/>
          <p:cNvSpPr txBox="1">
            <a:spLocks noGrp="1"/>
          </p:cNvSpPr>
          <p:nvPr>
            <p:ph type="subTitle" idx="1"/>
          </p:nvPr>
        </p:nvSpPr>
        <p:spPr>
          <a:xfrm>
            <a:off x="514350" y="4162738"/>
            <a:ext cx="2845200" cy="701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spcBef>
                <a:spcPts val="320"/>
              </a:spcBef>
              <a:spcAft>
                <a:spcPts val="0"/>
              </a:spcAft>
              <a:buSzPts val="3950"/>
              <a:buNone/>
              <a:defRPr sz="1975"/>
            </a:lvl1pPr>
            <a:lvl2pPr lvl="1" algn="ctr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  <p:sp>
        <p:nvSpPr>
          <p:cNvPr id="72" name="Google Shape;72;p6"/>
          <p:cNvSpPr txBox="1">
            <a:spLocks noGrp="1"/>
          </p:cNvSpPr>
          <p:nvPr>
            <p:ph type="subTitle" idx="2"/>
          </p:nvPr>
        </p:nvSpPr>
        <p:spPr>
          <a:xfrm>
            <a:off x="4176863" y="1695763"/>
            <a:ext cx="2059500" cy="701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spcBef>
                <a:spcPts val="320"/>
              </a:spcBef>
              <a:spcAft>
                <a:spcPts val="0"/>
              </a:spcAft>
              <a:buSzPts val="3950"/>
              <a:buNone/>
              <a:defRPr sz="1975"/>
            </a:lvl1pPr>
            <a:lvl2pPr lvl="1" algn="ctr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  <p:sp>
        <p:nvSpPr>
          <p:cNvPr id="73" name="Google Shape;73;p6"/>
          <p:cNvSpPr txBox="1">
            <a:spLocks noGrp="1"/>
          </p:cNvSpPr>
          <p:nvPr>
            <p:ph type="subTitle" idx="3"/>
          </p:nvPr>
        </p:nvSpPr>
        <p:spPr>
          <a:xfrm>
            <a:off x="4176863" y="4230450"/>
            <a:ext cx="2059500" cy="701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3950"/>
              <a:buNone/>
              <a:defRPr sz="1975">
                <a:solidFill>
                  <a:schemeClr val="lt2"/>
                </a:solidFill>
              </a:defRPr>
            </a:lvl1pPr>
            <a:lvl2pPr lvl="1" algn="ctr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  <p:sp>
        <p:nvSpPr>
          <p:cNvPr id="74" name="Google Shape;74;p6"/>
          <p:cNvSpPr txBox="1">
            <a:spLocks noGrp="1"/>
          </p:cNvSpPr>
          <p:nvPr>
            <p:ph type="subTitle" idx="4"/>
          </p:nvPr>
        </p:nvSpPr>
        <p:spPr>
          <a:xfrm>
            <a:off x="6842400" y="4162738"/>
            <a:ext cx="2059500" cy="701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spcBef>
                <a:spcPts val="320"/>
              </a:spcBef>
              <a:spcAft>
                <a:spcPts val="0"/>
              </a:spcAft>
              <a:buSzPts val="3950"/>
              <a:buNone/>
              <a:defRPr sz="1975"/>
            </a:lvl1pPr>
            <a:lvl2pPr lvl="1" algn="ctr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  <p:sp>
        <p:nvSpPr>
          <p:cNvPr id="75" name="Google Shape;75;p6"/>
          <p:cNvSpPr txBox="1">
            <a:spLocks noGrp="1"/>
          </p:cNvSpPr>
          <p:nvPr>
            <p:ph type="subTitle" idx="5"/>
          </p:nvPr>
        </p:nvSpPr>
        <p:spPr>
          <a:xfrm>
            <a:off x="6842400" y="1695763"/>
            <a:ext cx="2059500" cy="701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3950"/>
              <a:buNone/>
              <a:defRPr sz="1975">
                <a:solidFill>
                  <a:schemeClr val="lt2"/>
                </a:solidFill>
              </a:defRPr>
            </a:lvl1pPr>
            <a:lvl2pPr lvl="1" algn="ctr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7231165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hotos">
  <p:cSld name="3 Photos">
    <p:bg>
      <p:bgPr>
        <a:solidFill>
          <a:schemeClr val="accent5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7"/>
          <p:cNvSpPr>
            <a:spLocks noGrp="1"/>
          </p:cNvSpPr>
          <p:nvPr>
            <p:ph type="pic" idx="2"/>
          </p:nvPr>
        </p:nvSpPr>
        <p:spPr>
          <a:xfrm>
            <a:off x="1014875" y="1730950"/>
            <a:ext cx="1948800" cy="1948800"/>
          </a:xfrm>
          <a:prstGeom prst="ellipse">
            <a:avLst/>
          </a:prstGeom>
          <a:noFill/>
          <a:ln>
            <a:noFill/>
          </a:ln>
        </p:spPr>
      </p:sp>
      <p:grpSp>
        <p:nvGrpSpPr>
          <p:cNvPr id="78" name="Google Shape;78;p7"/>
          <p:cNvGrpSpPr/>
          <p:nvPr/>
        </p:nvGrpSpPr>
        <p:grpSpPr>
          <a:xfrm>
            <a:off x="7826915" y="-717471"/>
            <a:ext cx="2634172" cy="2638970"/>
            <a:chOff x="0" y="0"/>
            <a:chExt cx="7024457" cy="7037252"/>
          </a:xfrm>
        </p:grpSpPr>
        <p:sp>
          <p:nvSpPr>
            <p:cNvPr id="79" name="Google Shape;79;p7"/>
            <p:cNvSpPr/>
            <p:nvPr/>
          </p:nvSpPr>
          <p:spPr>
            <a:xfrm>
              <a:off x="0" y="0"/>
              <a:ext cx="7024457" cy="7037252"/>
            </a:xfrm>
            <a:custGeom>
              <a:avLst/>
              <a:gdLst/>
              <a:ahLst/>
              <a:cxnLst/>
              <a:rect l="l" t="t" r="r" b="b"/>
              <a:pathLst>
                <a:path w="7024457" h="7037252" extrusionOk="0">
                  <a:moveTo>
                    <a:pt x="0" y="0"/>
                  </a:moveTo>
                  <a:lnTo>
                    <a:pt x="7024457" y="0"/>
                  </a:lnTo>
                  <a:lnTo>
                    <a:pt x="7024457" y="7037252"/>
                  </a:lnTo>
                  <a:lnTo>
                    <a:pt x="0" y="70372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grpSp>
          <p:nvGrpSpPr>
            <p:cNvPr id="80" name="Google Shape;80;p7"/>
            <p:cNvGrpSpPr/>
            <p:nvPr/>
          </p:nvGrpSpPr>
          <p:grpSpPr>
            <a:xfrm>
              <a:off x="2075582" y="1865576"/>
              <a:ext cx="3089697" cy="3089697"/>
              <a:chOff x="0" y="0"/>
              <a:chExt cx="812800" cy="812800"/>
            </a:xfrm>
          </p:grpSpPr>
          <p:sp>
            <p:nvSpPr>
              <p:cNvPr id="81" name="Google Shape;81;p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87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/>
              </a:p>
            </p:txBody>
          </p:sp>
          <p:sp>
            <p:nvSpPr>
              <p:cNvPr id="82" name="Google Shape;82;p7"/>
              <p:cNvSpPr txBox="1"/>
              <p:nvPr/>
            </p:nvSpPr>
            <p:spPr>
              <a:xfrm>
                <a:off x="76200" y="38100"/>
                <a:ext cx="660300" cy="69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83" name="Google Shape;83;p7"/>
          <p:cNvPicPr preferRelativeResize="0"/>
          <p:nvPr/>
        </p:nvPicPr>
        <p:blipFill rotWithShape="1">
          <a:blip r:embed="rId3">
            <a:alphaModFix/>
          </a:blip>
          <a:srcRect b="68411"/>
          <a:stretch/>
        </p:blipFill>
        <p:spPr>
          <a:xfrm>
            <a:off x="0" y="4166650"/>
            <a:ext cx="9143664" cy="9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7"/>
          <p:cNvSpPr/>
          <p:nvPr/>
        </p:nvSpPr>
        <p:spPr>
          <a:xfrm rot="967356">
            <a:off x="776584" y="1385597"/>
            <a:ext cx="858632" cy="858632"/>
          </a:xfrm>
          <a:custGeom>
            <a:avLst/>
            <a:gdLst/>
            <a:ahLst/>
            <a:cxnLst/>
            <a:rect l="l" t="t" r="r" b="b"/>
            <a:pathLst>
              <a:path w="1718462" h="1718462" extrusionOk="0">
                <a:moveTo>
                  <a:pt x="0" y="0"/>
                </a:moveTo>
                <a:lnTo>
                  <a:pt x="1718462" y="0"/>
                </a:lnTo>
                <a:lnTo>
                  <a:pt x="1718462" y="1718462"/>
                </a:lnTo>
                <a:lnTo>
                  <a:pt x="0" y="17184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5" name="Google Shape;85;p7"/>
          <p:cNvSpPr>
            <a:spLocks noGrp="1"/>
          </p:cNvSpPr>
          <p:nvPr>
            <p:ph type="pic" idx="3"/>
          </p:nvPr>
        </p:nvSpPr>
        <p:spPr>
          <a:xfrm>
            <a:off x="3612538" y="1730950"/>
            <a:ext cx="1948800" cy="194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6" name="Google Shape;86;p7"/>
          <p:cNvSpPr>
            <a:spLocks noGrp="1"/>
          </p:cNvSpPr>
          <p:nvPr>
            <p:ph type="pic" idx="4"/>
          </p:nvPr>
        </p:nvSpPr>
        <p:spPr>
          <a:xfrm>
            <a:off x="6281713" y="1730950"/>
            <a:ext cx="1948800" cy="194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7" name="Google Shape;87;p7"/>
          <p:cNvSpPr txBox="1">
            <a:spLocks noGrp="1"/>
          </p:cNvSpPr>
          <p:nvPr>
            <p:ph type="subTitle" idx="1"/>
          </p:nvPr>
        </p:nvSpPr>
        <p:spPr>
          <a:xfrm>
            <a:off x="764600" y="3746013"/>
            <a:ext cx="2449350" cy="701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5150"/>
              <a:buFont typeface="Nunito Black"/>
              <a:buNone/>
              <a:defRPr sz="2575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  <p:sp>
        <p:nvSpPr>
          <p:cNvPr id="88" name="Google Shape;88;p7"/>
          <p:cNvSpPr txBox="1">
            <a:spLocks noGrp="1"/>
          </p:cNvSpPr>
          <p:nvPr>
            <p:ph type="subTitle" idx="5"/>
          </p:nvPr>
        </p:nvSpPr>
        <p:spPr>
          <a:xfrm>
            <a:off x="3399475" y="3746013"/>
            <a:ext cx="2449350" cy="701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5150"/>
              <a:buFont typeface="Nunito Black"/>
              <a:buNone/>
              <a:defRPr sz="2575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  <p:sp>
        <p:nvSpPr>
          <p:cNvPr id="89" name="Google Shape;89;p7"/>
          <p:cNvSpPr txBox="1">
            <a:spLocks noGrp="1"/>
          </p:cNvSpPr>
          <p:nvPr>
            <p:ph type="subTitle" idx="6"/>
          </p:nvPr>
        </p:nvSpPr>
        <p:spPr>
          <a:xfrm>
            <a:off x="6072738" y="3746013"/>
            <a:ext cx="2449350" cy="36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5150"/>
              <a:buFont typeface="Nunito Black"/>
              <a:buNone/>
              <a:defRPr sz="2575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  <p:sp>
        <p:nvSpPr>
          <p:cNvPr id="90" name="Google Shape;90;p7"/>
          <p:cNvSpPr txBox="1">
            <a:spLocks noGrp="1"/>
          </p:cNvSpPr>
          <p:nvPr>
            <p:ph type="ctrTitle"/>
          </p:nvPr>
        </p:nvSpPr>
        <p:spPr>
          <a:xfrm>
            <a:off x="1371975" y="343312"/>
            <a:ext cx="640005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950"/>
              <a:buNone/>
              <a:defRPr sz="3475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465378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">
  <p:cSld name="Content 1">
    <p:bg>
      <p:bgPr>
        <a:solidFill>
          <a:schemeClr val="accent4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"/>
          <p:cNvSpPr/>
          <p:nvPr/>
        </p:nvSpPr>
        <p:spPr>
          <a:xfrm>
            <a:off x="4225750" y="-14513"/>
            <a:ext cx="4918093" cy="5142997"/>
          </a:xfrm>
          <a:custGeom>
            <a:avLst/>
            <a:gdLst/>
            <a:ahLst/>
            <a:cxnLst/>
            <a:rect l="l" t="t" r="r" b="b"/>
            <a:pathLst>
              <a:path w="2637047" h="2741104" extrusionOk="0">
                <a:moveTo>
                  <a:pt x="0" y="0"/>
                </a:moveTo>
                <a:lnTo>
                  <a:pt x="2637047" y="0"/>
                </a:lnTo>
                <a:lnTo>
                  <a:pt x="2637047" y="2741104"/>
                </a:lnTo>
                <a:lnTo>
                  <a:pt x="0" y="2741104"/>
                </a:lnTo>
                <a:close/>
              </a:path>
            </a:pathLst>
          </a:custGeom>
          <a:solidFill>
            <a:srgbClr val="F0F1C1"/>
          </a:solidFill>
          <a:ln>
            <a:noFill/>
          </a:ln>
        </p:spPr>
      </p:sp>
      <p:pic>
        <p:nvPicPr>
          <p:cNvPr id="93" name="Google Shape;93;p8"/>
          <p:cNvPicPr preferRelativeResize="0"/>
          <p:nvPr/>
        </p:nvPicPr>
        <p:blipFill rotWithShape="1">
          <a:blip r:embed="rId2">
            <a:alphaModFix/>
          </a:blip>
          <a:srcRect l="12663"/>
          <a:stretch/>
        </p:blipFill>
        <p:spPr>
          <a:xfrm>
            <a:off x="0" y="2060775"/>
            <a:ext cx="5134024" cy="3099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" name="Google Shape;94;p8"/>
          <p:cNvGrpSpPr/>
          <p:nvPr/>
        </p:nvGrpSpPr>
        <p:grpSpPr>
          <a:xfrm>
            <a:off x="6055667" y="253140"/>
            <a:ext cx="1180940" cy="1183091"/>
            <a:chOff x="0" y="0"/>
            <a:chExt cx="3149172" cy="3154908"/>
          </a:xfrm>
        </p:grpSpPr>
        <p:sp>
          <p:nvSpPr>
            <p:cNvPr id="95" name="Google Shape;95;p8"/>
            <p:cNvSpPr/>
            <p:nvPr/>
          </p:nvSpPr>
          <p:spPr>
            <a:xfrm>
              <a:off x="0" y="0"/>
              <a:ext cx="3149172" cy="3154908"/>
            </a:xfrm>
            <a:custGeom>
              <a:avLst/>
              <a:gdLst/>
              <a:ahLst/>
              <a:cxnLst/>
              <a:rect l="l" t="t" r="r" b="b"/>
              <a:pathLst>
                <a:path w="3149172" h="3154908" extrusionOk="0">
                  <a:moveTo>
                    <a:pt x="0" y="0"/>
                  </a:moveTo>
                  <a:lnTo>
                    <a:pt x="3149172" y="0"/>
                  </a:lnTo>
                  <a:lnTo>
                    <a:pt x="3149172" y="3154908"/>
                  </a:lnTo>
                  <a:lnTo>
                    <a:pt x="0" y="31549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grpSp>
          <p:nvGrpSpPr>
            <p:cNvPr id="96" name="Google Shape;96;p8"/>
            <p:cNvGrpSpPr/>
            <p:nvPr/>
          </p:nvGrpSpPr>
          <p:grpSpPr>
            <a:xfrm>
              <a:off x="930515" y="836366"/>
              <a:ext cx="1385174" cy="1385174"/>
              <a:chOff x="0" y="0"/>
              <a:chExt cx="812800" cy="812800"/>
            </a:xfrm>
          </p:grpSpPr>
          <p:sp>
            <p:nvSpPr>
              <p:cNvPr id="97" name="Google Shape;97;p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D3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/>
              </a:p>
            </p:txBody>
          </p:sp>
          <p:sp>
            <p:nvSpPr>
              <p:cNvPr id="98" name="Google Shape;98;p8"/>
              <p:cNvSpPr txBox="1"/>
              <p:nvPr/>
            </p:nvSpPr>
            <p:spPr>
              <a:xfrm>
                <a:off x="76200" y="38100"/>
                <a:ext cx="660300" cy="69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9" name="Google Shape;99;p8"/>
          <p:cNvGrpSpPr/>
          <p:nvPr/>
        </p:nvGrpSpPr>
        <p:grpSpPr>
          <a:xfrm>
            <a:off x="5069436" y="628256"/>
            <a:ext cx="3228512" cy="930157"/>
            <a:chOff x="0" y="0"/>
            <a:chExt cx="1700604" cy="489956"/>
          </a:xfrm>
        </p:grpSpPr>
        <p:sp>
          <p:nvSpPr>
            <p:cNvPr id="100" name="Google Shape;100;p8"/>
            <p:cNvSpPr/>
            <p:nvPr/>
          </p:nvSpPr>
          <p:spPr>
            <a:xfrm>
              <a:off x="0" y="0"/>
              <a:ext cx="1700604" cy="489956"/>
            </a:xfrm>
            <a:custGeom>
              <a:avLst/>
              <a:gdLst/>
              <a:ahLst/>
              <a:cxnLst/>
              <a:rect l="l" t="t" r="r" b="b"/>
              <a:pathLst>
                <a:path w="1700604" h="489956" extrusionOk="0">
                  <a:moveTo>
                    <a:pt x="1621185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410537"/>
                  </a:lnTo>
                  <a:cubicBezTo>
                    <a:pt x="43699" y="410537"/>
                    <a:pt x="79418" y="445876"/>
                    <a:pt x="79418" y="489956"/>
                  </a:cubicBezTo>
                  <a:lnTo>
                    <a:pt x="1621185" y="489956"/>
                  </a:lnTo>
                  <a:cubicBezTo>
                    <a:pt x="1621185" y="446256"/>
                    <a:pt x="1656524" y="410537"/>
                    <a:pt x="1700604" y="410537"/>
                  </a:cubicBezTo>
                  <a:lnTo>
                    <a:pt x="1700604" y="79418"/>
                  </a:lnTo>
                  <a:cubicBezTo>
                    <a:pt x="1656904" y="79418"/>
                    <a:pt x="1621185" y="44079"/>
                    <a:pt x="1621185" y="0"/>
                  </a:cubicBezTo>
                  <a:close/>
                </a:path>
              </a:pathLst>
            </a:custGeom>
            <a:solidFill>
              <a:srgbClr val="FF8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/>
            </a:p>
          </p:txBody>
        </p:sp>
        <p:sp>
          <p:nvSpPr>
            <p:cNvPr id="101" name="Google Shape;101;p8"/>
            <p:cNvSpPr txBox="1"/>
            <p:nvPr/>
          </p:nvSpPr>
          <p:spPr>
            <a:xfrm>
              <a:off x="38100" y="0"/>
              <a:ext cx="1624500" cy="45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2" name="Google Shape;102;p8"/>
          <p:cNvSpPr/>
          <p:nvPr/>
        </p:nvSpPr>
        <p:spPr>
          <a:xfrm rot="-120272">
            <a:off x="2920070" y="309365"/>
            <a:ext cx="992561" cy="638848"/>
          </a:xfrm>
          <a:custGeom>
            <a:avLst/>
            <a:gdLst/>
            <a:ahLst/>
            <a:cxnLst/>
            <a:rect l="l" t="t" r="r" b="b"/>
            <a:pathLst>
              <a:path w="1983906" h="1276914" extrusionOk="0">
                <a:moveTo>
                  <a:pt x="0" y="0"/>
                </a:moveTo>
                <a:lnTo>
                  <a:pt x="1983907" y="0"/>
                </a:lnTo>
                <a:lnTo>
                  <a:pt x="1983907" y="1276914"/>
                </a:lnTo>
                <a:lnTo>
                  <a:pt x="0" y="12769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03" name="Google Shape;103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8813" y="1412264"/>
            <a:ext cx="1316012" cy="795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7694" y="535125"/>
            <a:ext cx="2314312" cy="233242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8"/>
          <p:cNvSpPr txBox="1">
            <a:spLocks noGrp="1"/>
          </p:cNvSpPr>
          <p:nvPr>
            <p:ph type="ctrTitle"/>
          </p:nvPr>
        </p:nvSpPr>
        <p:spPr>
          <a:xfrm>
            <a:off x="5134025" y="725294"/>
            <a:ext cx="3163950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0"/>
              <a:buNone/>
              <a:defRPr sz="4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106" name="Google Shape;106;p8"/>
          <p:cNvSpPr txBox="1">
            <a:spLocks noGrp="1"/>
          </p:cNvSpPr>
          <p:nvPr>
            <p:ph type="subTitle" idx="1"/>
          </p:nvPr>
        </p:nvSpPr>
        <p:spPr>
          <a:xfrm>
            <a:off x="5083432" y="1962950"/>
            <a:ext cx="3265050" cy="10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spcBef>
                <a:spcPts val="320"/>
              </a:spcBef>
              <a:spcAft>
                <a:spcPts val="0"/>
              </a:spcAft>
              <a:buSzPts val="3500"/>
              <a:buFont typeface="Nunito Black"/>
              <a:buNone/>
              <a:defRPr sz="175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  <p:sp>
        <p:nvSpPr>
          <p:cNvPr id="107" name="Google Shape;107;p8"/>
          <p:cNvSpPr txBox="1">
            <a:spLocks noGrp="1"/>
          </p:cNvSpPr>
          <p:nvPr>
            <p:ph type="body" idx="2"/>
          </p:nvPr>
        </p:nvSpPr>
        <p:spPr>
          <a:xfrm>
            <a:off x="5101732" y="2772075"/>
            <a:ext cx="3228450" cy="226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marR="0" lvl="0" indent="-21590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unito ExtraBold"/>
              <a:buChar char="•"/>
              <a:defRPr sz="160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L="457200" marR="0" lvl="1" indent="-203200" algn="ctr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Char char="–"/>
              <a:defRPr sz="14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685800" marR="0" lvl="2" indent="-190500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•"/>
              <a:defRPr sz="12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914400" marR="0" lvl="3" indent="-177800" algn="ctr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–"/>
              <a:defRPr sz="10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1143000" marR="0" lvl="4" indent="-177800" algn="ctr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»"/>
              <a:defRPr sz="10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1371600" marR="0" lvl="5" indent="-177800" algn="ctr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sz="10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1600200" marR="0" lvl="6" indent="-177800" algn="ctr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sz="10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1828800" marR="0" lvl="7" indent="-177800" algn="ctr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sz="10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2057400" marR="0" lvl="8" indent="-177800" algn="ctr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sz="10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86314573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2">
  <p:cSld name="Content 2">
    <p:bg>
      <p:bgPr>
        <a:solidFill>
          <a:schemeClr val="dk2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9563" y="711550"/>
            <a:ext cx="1281688" cy="775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9"/>
          <p:cNvPicPr preferRelativeResize="0"/>
          <p:nvPr/>
        </p:nvPicPr>
        <p:blipFill rotWithShape="1">
          <a:blip r:embed="rId3">
            <a:alphaModFix/>
          </a:blip>
          <a:srcRect l="13948"/>
          <a:stretch/>
        </p:blipFill>
        <p:spPr>
          <a:xfrm>
            <a:off x="0" y="1978288"/>
            <a:ext cx="5166838" cy="3165213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9"/>
          <p:cNvSpPr/>
          <p:nvPr/>
        </p:nvSpPr>
        <p:spPr>
          <a:xfrm>
            <a:off x="4225750" y="-14513"/>
            <a:ext cx="4918093" cy="5156702"/>
          </a:xfrm>
          <a:custGeom>
            <a:avLst/>
            <a:gdLst/>
            <a:ahLst/>
            <a:cxnLst/>
            <a:rect l="l" t="t" r="r" b="b"/>
            <a:pathLst>
              <a:path w="2637047" h="2741104" extrusionOk="0">
                <a:moveTo>
                  <a:pt x="0" y="0"/>
                </a:moveTo>
                <a:lnTo>
                  <a:pt x="2637047" y="0"/>
                </a:lnTo>
                <a:lnTo>
                  <a:pt x="2637047" y="2741104"/>
                </a:lnTo>
                <a:lnTo>
                  <a:pt x="0" y="2741104"/>
                </a:lnTo>
                <a:close/>
              </a:path>
            </a:pathLst>
          </a:custGeom>
          <a:solidFill>
            <a:srgbClr val="3368A6"/>
          </a:solidFill>
          <a:ln>
            <a:noFill/>
          </a:ln>
        </p:spPr>
      </p:sp>
      <p:sp>
        <p:nvSpPr>
          <p:cNvPr id="112" name="Google Shape;112;p9"/>
          <p:cNvSpPr/>
          <p:nvPr/>
        </p:nvSpPr>
        <p:spPr>
          <a:xfrm>
            <a:off x="4715114" y="628256"/>
            <a:ext cx="3862047" cy="930151"/>
          </a:xfrm>
          <a:custGeom>
            <a:avLst/>
            <a:gdLst/>
            <a:ahLst/>
            <a:cxnLst/>
            <a:rect l="l" t="t" r="r" b="b"/>
            <a:pathLst>
              <a:path w="2034329" h="489956" extrusionOk="0">
                <a:moveTo>
                  <a:pt x="1954911" y="0"/>
                </a:moveTo>
                <a:lnTo>
                  <a:pt x="79418" y="0"/>
                </a:lnTo>
                <a:cubicBezTo>
                  <a:pt x="79418" y="43699"/>
                  <a:pt x="44079" y="79418"/>
                  <a:pt x="0" y="79418"/>
                </a:cubicBezTo>
                <a:lnTo>
                  <a:pt x="0" y="410537"/>
                </a:lnTo>
                <a:cubicBezTo>
                  <a:pt x="43699" y="410537"/>
                  <a:pt x="79418" y="445876"/>
                  <a:pt x="79418" y="489956"/>
                </a:cubicBezTo>
                <a:lnTo>
                  <a:pt x="1954911" y="489956"/>
                </a:lnTo>
                <a:cubicBezTo>
                  <a:pt x="1954911" y="446256"/>
                  <a:pt x="1990250" y="410537"/>
                  <a:pt x="2034329" y="410537"/>
                </a:cubicBezTo>
                <a:lnTo>
                  <a:pt x="2034329" y="79418"/>
                </a:lnTo>
                <a:cubicBezTo>
                  <a:pt x="1990629" y="79418"/>
                  <a:pt x="1954911" y="44079"/>
                  <a:pt x="1954911" y="0"/>
                </a:cubicBezTo>
                <a:close/>
              </a:path>
            </a:pathLst>
          </a:custGeom>
          <a:solidFill>
            <a:srgbClr val="3E4677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113" name="Google Shape;113;p9"/>
          <p:cNvSpPr/>
          <p:nvPr/>
        </p:nvSpPr>
        <p:spPr>
          <a:xfrm>
            <a:off x="4397626" y="514350"/>
            <a:ext cx="829858" cy="1170312"/>
          </a:xfrm>
          <a:custGeom>
            <a:avLst/>
            <a:gdLst/>
            <a:ahLst/>
            <a:cxnLst/>
            <a:rect l="l" t="t" r="r" b="b"/>
            <a:pathLst>
              <a:path w="2212953" h="3120831" extrusionOk="0">
                <a:moveTo>
                  <a:pt x="0" y="0"/>
                </a:moveTo>
                <a:lnTo>
                  <a:pt x="2212953" y="0"/>
                </a:lnTo>
                <a:lnTo>
                  <a:pt x="2212953" y="3120831"/>
                </a:lnTo>
                <a:lnTo>
                  <a:pt x="0" y="31208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4" name="Google Shape;114;p9"/>
          <p:cNvSpPr/>
          <p:nvPr/>
        </p:nvSpPr>
        <p:spPr>
          <a:xfrm rot="-120272">
            <a:off x="2920070" y="309365"/>
            <a:ext cx="992561" cy="638848"/>
          </a:xfrm>
          <a:custGeom>
            <a:avLst/>
            <a:gdLst/>
            <a:ahLst/>
            <a:cxnLst/>
            <a:rect l="l" t="t" r="r" b="b"/>
            <a:pathLst>
              <a:path w="1983906" h="1276914" extrusionOk="0">
                <a:moveTo>
                  <a:pt x="0" y="0"/>
                </a:moveTo>
                <a:lnTo>
                  <a:pt x="1983907" y="0"/>
                </a:lnTo>
                <a:lnTo>
                  <a:pt x="1983907" y="1276914"/>
                </a:lnTo>
                <a:lnTo>
                  <a:pt x="0" y="12769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5" name="Google Shape;115;p9"/>
          <p:cNvSpPr/>
          <p:nvPr/>
        </p:nvSpPr>
        <p:spPr>
          <a:xfrm rot="430698">
            <a:off x="250421" y="2586289"/>
            <a:ext cx="248864" cy="257769"/>
          </a:xfrm>
          <a:custGeom>
            <a:avLst/>
            <a:gdLst/>
            <a:ahLst/>
            <a:cxnLst/>
            <a:rect l="l" t="t" r="r" b="b"/>
            <a:pathLst>
              <a:path w="497558" h="515361" extrusionOk="0">
                <a:moveTo>
                  <a:pt x="0" y="0"/>
                </a:moveTo>
                <a:lnTo>
                  <a:pt x="497558" y="0"/>
                </a:lnTo>
                <a:lnTo>
                  <a:pt x="497558" y="515361"/>
                </a:lnTo>
                <a:lnTo>
                  <a:pt x="0" y="5153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6" name="Google Shape;116;p9"/>
          <p:cNvSpPr/>
          <p:nvPr/>
        </p:nvSpPr>
        <p:spPr>
          <a:xfrm rot="474430">
            <a:off x="2844918" y="2964995"/>
            <a:ext cx="217632" cy="193890"/>
          </a:xfrm>
          <a:custGeom>
            <a:avLst/>
            <a:gdLst/>
            <a:ahLst/>
            <a:cxnLst/>
            <a:rect l="l" t="t" r="r" b="b"/>
            <a:pathLst>
              <a:path w="435479" h="387972" extrusionOk="0">
                <a:moveTo>
                  <a:pt x="0" y="0"/>
                </a:moveTo>
                <a:lnTo>
                  <a:pt x="435479" y="0"/>
                </a:lnTo>
                <a:lnTo>
                  <a:pt x="435479" y="387972"/>
                </a:lnTo>
                <a:lnTo>
                  <a:pt x="0" y="3879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7" name="Google Shape;117;p9"/>
          <p:cNvSpPr/>
          <p:nvPr/>
        </p:nvSpPr>
        <p:spPr>
          <a:xfrm rot="-1011006">
            <a:off x="3367719" y="1262368"/>
            <a:ext cx="176851" cy="183179"/>
          </a:xfrm>
          <a:custGeom>
            <a:avLst/>
            <a:gdLst/>
            <a:ahLst/>
            <a:cxnLst/>
            <a:rect l="l" t="t" r="r" b="b"/>
            <a:pathLst>
              <a:path w="353542" h="366192" extrusionOk="0">
                <a:moveTo>
                  <a:pt x="0" y="0"/>
                </a:moveTo>
                <a:lnTo>
                  <a:pt x="353542" y="0"/>
                </a:lnTo>
                <a:lnTo>
                  <a:pt x="353542" y="366192"/>
                </a:lnTo>
                <a:lnTo>
                  <a:pt x="0" y="3661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18" name="Google Shape;118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9949" y="719488"/>
            <a:ext cx="2398413" cy="2360588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9"/>
          <p:cNvSpPr txBox="1">
            <a:spLocks noGrp="1"/>
          </p:cNvSpPr>
          <p:nvPr>
            <p:ph type="ctrTitle"/>
          </p:nvPr>
        </p:nvSpPr>
        <p:spPr>
          <a:xfrm>
            <a:off x="5134025" y="701700"/>
            <a:ext cx="3163950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0"/>
              <a:buNone/>
              <a:defRPr sz="4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>
            <a:off x="5083432" y="1962950"/>
            <a:ext cx="3265050" cy="10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Nunito Black"/>
              <a:buNone/>
              <a:defRPr sz="1750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body" idx="2"/>
          </p:nvPr>
        </p:nvSpPr>
        <p:spPr>
          <a:xfrm>
            <a:off x="5101732" y="2772075"/>
            <a:ext cx="3228450" cy="226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marR="0" lvl="0" indent="-215900" algn="ctr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unito ExtraBold"/>
              <a:buChar char="•"/>
              <a:defRPr sz="1600" i="0" u="none" strike="noStrike" cap="none">
                <a:solidFill>
                  <a:schemeClr val="lt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L="457200" marR="0" lvl="1" indent="-203200" algn="ctr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Char char="–"/>
              <a:defRPr sz="140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685800" marR="0" lvl="2" indent="-190500" algn="ctr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unito"/>
              <a:buChar char="•"/>
              <a:defRPr sz="120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914400" marR="0" lvl="3" indent="-177800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"/>
              <a:buChar char="–"/>
              <a:defRPr sz="100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1143000" marR="0" lvl="4" indent="-177800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"/>
              <a:buChar char="»"/>
              <a:defRPr sz="100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1371600" marR="0" lvl="5" indent="-177800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"/>
              <a:buChar char="•"/>
              <a:defRPr sz="100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1600200" marR="0" lvl="6" indent="-177800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"/>
              <a:buChar char="•"/>
              <a:defRPr sz="100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1828800" marR="0" lvl="7" indent="-177800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"/>
              <a:buChar char="•"/>
              <a:defRPr sz="100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2057400" marR="0" lvl="8" indent="-177800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"/>
              <a:buChar char="•"/>
              <a:defRPr sz="100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13000050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3">
  <p:cSld name="Content 3">
    <p:bg>
      <p:bgPr>
        <a:solidFill>
          <a:schemeClr val="accent4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0"/>
          <p:cNvSpPr txBox="1">
            <a:spLocks noGrp="1"/>
          </p:cNvSpPr>
          <p:nvPr>
            <p:ph type="ctrTitle"/>
          </p:nvPr>
        </p:nvSpPr>
        <p:spPr>
          <a:xfrm>
            <a:off x="514350" y="343312"/>
            <a:ext cx="792435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950"/>
              <a:buNone/>
              <a:defRPr sz="3475"/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4500"/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124" name="Google Shape;124;p10"/>
          <p:cNvSpPr txBox="1">
            <a:spLocks noGrp="1"/>
          </p:cNvSpPr>
          <p:nvPr>
            <p:ph type="body" idx="1"/>
          </p:nvPr>
        </p:nvSpPr>
        <p:spPr>
          <a:xfrm>
            <a:off x="514344" y="2288388"/>
            <a:ext cx="3228450" cy="226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marR="0" lvl="0" indent="-215900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unito ExtraBold"/>
              <a:buChar char="•"/>
              <a:defRPr sz="160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L="457200" marR="0" lvl="1" indent="-203200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Char char="–"/>
              <a:defRPr sz="14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685800" marR="0" lvl="2" indent="-190500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•"/>
              <a:defRPr sz="12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914400" marR="0" lvl="3" indent="-177800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–"/>
              <a:defRPr sz="10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1143000" marR="0" lvl="4" indent="-177800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»"/>
              <a:defRPr sz="10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1371600" marR="0" lvl="5" indent="-177800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sz="10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1600200" marR="0" lvl="6" indent="-177800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sz="10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1828800" marR="0" lvl="7" indent="-177800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sz="10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2057400" marR="0" lvl="8" indent="-177800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sz="10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5" name="Google Shape;125;p10"/>
          <p:cNvSpPr txBox="1">
            <a:spLocks noGrp="1"/>
          </p:cNvSpPr>
          <p:nvPr>
            <p:ph type="subTitle" idx="2"/>
          </p:nvPr>
        </p:nvSpPr>
        <p:spPr>
          <a:xfrm>
            <a:off x="588000" y="1501575"/>
            <a:ext cx="7760550" cy="43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rtl="0">
              <a:spcBef>
                <a:spcPts val="320"/>
              </a:spcBef>
              <a:spcAft>
                <a:spcPts val="0"/>
              </a:spcAft>
              <a:buSzPts val="3500"/>
              <a:buFont typeface="Nunito Black"/>
              <a:buNone/>
              <a:defRPr sz="175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098119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ungee"/>
              <a:buNone/>
              <a:defRPr sz="4400" i="0" u="none" strike="noStrike" cap="none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unito ExtraBold"/>
              <a:buChar char="•"/>
              <a:defRPr sz="320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Char char="–"/>
              <a:defRPr sz="28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•"/>
              <a:defRPr sz="24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–"/>
              <a:defRPr sz="20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»"/>
              <a:defRPr sz="20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sz="20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sz="20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sz="20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  <a:defRPr sz="20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600" i="0" u="none" strike="noStrike" cap="none">
                <a:solidFill>
                  <a:srgbClr val="888888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9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9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9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9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9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9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9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9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600" i="0" u="none" strike="noStrike" cap="none">
                <a:solidFill>
                  <a:srgbClr val="888888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9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9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9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9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9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9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9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9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i="0" u="none" strike="noStrike" cap="none">
                <a:solidFill>
                  <a:srgbClr val="888888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 rtl="0">
              <a:spcBef>
                <a:spcPts val="0"/>
              </a:spcBef>
              <a:buNone/>
              <a:defRPr sz="600" i="0" u="none" strike="noStrike" cap="none">
                <a:solidFill>
                  <a:srgbClr val="888888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 rtl="0">
              <a:spcBef>
                <a:spcPts val="0"/>
              </a:spcBef>
              <a:buNone/>
              <a:defRPr sz="600" i="0" u="none" strike="noStrike" cap="none">
                <a:solidFill>
                  <a:srgbClr val="888888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 rtl="0">
              <a:spcBef>
                <a:spcPts val="0"/>
              </a:spcBef>
              <a:buNone/>
              <a:defRPr sz="600" i="0" u="none" strike="noStrike" cap="none">
                <a:solidFill>
                  <a:srgbClr val="888888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 rtl="0">
              <a:spcBef>
                <a:spcPts val="0"/>
              </a:spcBef>
              <a:buNone/>
              <a:defRPr sz="600" i="0" u="none" strike="noStrike" cap="none">
                <a:solidFill>
                  <a:srgbClr val="888888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 rtl="0">
              <a:spcBef>
                <a:spcPts val="0"/>
              </a:spcBef>
              <a:buNone/>
              <a:defRPr sz="600" i="0" u="none" strike="noStrike" cap="none">
                <a:solidFill>
                  <a:srgbClr val="888888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 rtl="0">
              <a:spcBef>
                <a:spcPts val="0"/>
              </a:spcBef>
              <a:buNone/>
              <a:defRPr sz="600" i="0" u="none" strike="noStrike" cap="none">
                <a:solidFill>
                  <a:srgbClr val="888888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 rtl="0">
              <a:spcBef>
                <a:spcPts val="0"/>
              </a:spcBef>
              <a:buNone/>
              <a:defRPr sz="600" i="0" u="none" strike="noStrike" cap="none">
                <a:solidFill>
                  <a:srgbClr val="888888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 rtl="0">
              <a:spcBef>
                <a:spcPts val="0"/>
              </a:spcBef>
              <a:buNone/>
              <a:defRPr sz="600" i="0" u="none" strike="noStrike" cap="none">
                <a:solidFill>
                  <a:srgbClr val="888888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5183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7" r:id="rId18"/>
    <p:sldLayoutId id="2147483730" r:id="rId19"/>
  </p:sldLayoutIdLst>
  <p:transition spd="med">
    <p:push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142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" Target="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0.sv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Relationship Id="rId9" Type="http://schemas.openxmlformats.org/officeDocument/2006/relationships/image" Target="../media/image6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slide" Target="slide20.xml"/><Relationship Id="rId1" Type="http://schemas.openxmlformats.org/officeDocument/2006/relationships/slideLayout" Target="../slideLayouts/slideLayout7.xml"/><Relationship Id="rId5" Type="http://schemas.openxmlformats.org/officeDocument/2006/relationships/slide" Target="slide24.xml"/><Relationship Id="rId4" Type="http://schemas.openxmlformats.org/officeDocument/2006/relationships/slide" Target="slide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6" Type="http://schemas.openxmlformats.org/officeDocument/2006/relationships/slide" Target="slide25.xml"/><Relationship Id="rId5" Type="http://schemas.openxmlformats.org/officeDocument/2006/relationships/image" Target="../media/image94.svg"/><Relationship Id="rId10" Type="http://schemas.openxmlformats.org/officeDocument/2006/relationships/image" Target="../media/image98.svg"/><Relationship Id="rId4" Type="http://schemas.openxmlformats.org/officeDocument/2006/relationships/image" Target="../media/image93.png"/><Relationship Id="rId9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02.sv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6" Type="http://schemas.openxmlformats.org/officeDocument/2006/relationships/image" Target="../media/image101.png"/><Relationship Id="rId11" Type="http://schemas.openxmlformats.org/officeDocument/2006/relationships/image" Target="../media/image106.svg"/><Relationship Id="rId5" Type="http://schemas.openxmlformats.org/officeDocument/2006/relationships/image" Target="../media/image100.jpg"/><Relationship Id="rId10" Type="http://schemas.openxmlformats.org/officeDocument/2006/relationships/image" Target="../media/image105.png"/><Relationship Id="rId4" Type="http://schemas.openxmlformats.org/officeDocument/2006/relationships/image" Target="../media/image99.jpg"/><Relationship Id="rId9" Type="http://schemas.openxmlformats.org/officeDocument/2006/relationships/image" Target="../media/image104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4" Type="http://schemas.openxmlformats.org/officeDocument/2006/relationships/image" Target="../media/image10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4" Type="http://schemas.openxmlformats.org/officeDocument/2006/relationships/image" Target="../media/image10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4" Type="http://schemas.openxmlformats.org/officeDocument/2006/relationships/image" Target="../media/image10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4" Type="http://schemas.openxmlformats.org/officeDocument/2006/relationships/image" Target="../media/image1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4" Type="http://schemas.openxmlformats.org/officeDocument/2006/relationships/image" Target="../media/image1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9.xml"/><Relationship Id="rId4" Type="http://schemas.openxmlformats.org/officeDocument/2006/relationships/slide" Target="slide3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Relationship Id="rId6" Type="http://schemas.openxmlformats.org/officeDocument/2006/relationships/image" Target="../media/image113.svg"/><Relationship Id="rId5" Type="http://schemas.openxmlformats.org/officeDocument/2006/relationships/image" Target="../media/image112.png"/><Relationship Id="rId4" Type="http://schemas.openxmlformats.org/officeDocument/2006/relationships/slide" Target="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1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Relationship Id="rId6" Type="http://schemas.openxmlformats.org/officeDocument/2006/relationships/image" Target="../media/image115.svg"/><Relationship Id="rId5" Type="http://schemas.openxmlformats.org/officeDocument/2006/relationships/image" Target="../media/image114.png"/><Relationship Id="rId4" Type="http://schemas.openxmlformats.org/officeDocument/2006/relationships/slide" Target="slide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6" Type="http://schemas.openxmlformats.org/officeDocument/2006/relationships/image" Target="../media/image118.svg"/><Relationship Id="rId5" Type="http://schemas.openxmlformats.org/officeDocument/2006/relationships/image" Target="../media/image117.png"/><Relationship Id="rId4" Type="http://schemas.openxmlformats.org/officeDocument/2006/relationships/slide" Target="slide3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22.sv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Relationship Id="rId6" Type="http://schemas.openxmlformats.org/officeDocument/2006/relationships/image" Target="../media/image121.png"/><Relationship Id="rId5" Type="http://schemas.openxmlformats.org/officeDocument/2006/relationships/image" Target="../media/image120.svg"/><Relationship Id="rId4" Type="http://schemas.openxmlformats.org/officeDocument/2006/relationships/image" Target="../media/image1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sv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sv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2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sv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32.svg"/><Relationship Id="rId4" Type="http://schemas.openxmlformats.org/officeDocument/2006/relationships/image" Target="../media/image13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4.svg"/><Relationship Id="rId3" Type="http://schemas.openxmlformats.org/officeDocument/2006/relationships/image" Target="../media/image134.svg"/><Relationship Id="rId7" Type="http://schemas.openxmlformats.org/officeDocument/2006/relationships/image" Target="../media/image138.svg"/><Relationship Id="rId12" Type="http://schemas.openxmlformats.org/officeDocument/2006/relationships/image" Target="../media/image143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7.png"/><Relationship Id="rId11" Type="http://schemas.openxmlformats.org/officeDocument/2006/relationships/image" Target="../media/image142.svg"/><Relationship Id="rId5" Type="http://schemas.openxmlformats.org/officeDocument/2006/relationships/image" Target="../media/image136.svg"/><Relationship Id="rId10" Type="http://schemas.openxmlformats.org/officeDocument/2006/relationships/image" Target="../media/image141.png"/><Relationship Id="rId4" Type="http://schemas.openxmlformats.org/officeDocument/2006/relationships/image" Target="../media/image135.png"/><Relationship Id="rId9" Type="http://schemas.openxmlformats.org/officeDocument/2006/relationships/image" Target="../media/image140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svg"/><Relationship Id="rId3" Type="http://schemas.openxmlformats.org/officeDocument/2006/relationships/image" Target="../media/image146.svg"/><Relationship Id="rId7" Type="http://schemas.openxmlformats.org/officeDocument/2006/relationships/image" Target="../media/image150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9.png"/><Relationship Id="rId5" Type="http://schemas.openxmlformats.org/officeDocument/2006/relationships/image" Target="../media/image148.svg"/><Relationship Id="rId4" Type="http://schemas.openxmlformats.org/officeDocument/2006/relationships/image" Target="../media/image147.png"/><Relationship Id="rId9" Type="http://schemas.openxmlformats.org/officeDocument/2006/relationships/image" Target="../media/image15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slide" Target="slide49.xml"/><Relationship Id="rId1" Type="http://schemas.openxmlformats.org/officeDocument/2006/relationships/slideLayout" Target="../slideLayouts/slideLayout7.xml"/><Relationship Id="rId4" Type="http://schemas.openxmlformats.org/officeDocument/2006/relationships/slide" Target="slide5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56.sv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7.xml"/><Relationship Id="rId6" Type="http://schemas.openxmlformats.org/officeDocument/2006/relationships/image" Target="../media/image155.png"/><Relationship Id="rId5" Type="http://schemas.openxmlformats.org/officeDocument/2006/relationships/image" Target="../media/image154.svg"/><Relationship Id="rId4" Type="http://schemas.openxmlformats.org/officeDocument/2006/relationships/image" Target="../media/image153.png"/><Relationship Id="rId9" Type="http://schemas.openxmlformats.org/officeDocument/2006/relationships/image" Target="../media/image158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8.xml"/><Relationship Id="rId5" Type="http://schemas.openxmlformats.org/officeDocument/2006/relationships/image" Target="../media/image160.svg"/><Relationship Id="rId4" Type="http://schemas.openxmlformats.org/officeDocument/2006/relationships/image" Target="../media/image15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NTSaZFUHa_Y?feature=oembed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sv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1.sv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452D1A-79D8-489E-B45D-D541EC3FD2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927" y="515729"/>
            <a:ext cx="4957983" cy="2101800"/>
          </a:xfrm>
        </p:spPr>
        <p:txBody>
          <a:bodyPr/>
          <a:lstStyle/>
          <a:p>
            <a:pPr algn="ctr"/>
            <a:r>
              <a:rPr lang="zh-TW" altLang="en-US" dirty="0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請掃描</a:t>
            </a:r>
            <a:r>
              <a:rPr lang="en-US" altLang="zh-TW" dirty="0" err="1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QRcode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報到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4C69BB8-5F74-46EF-2F73-A21F87721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570" y="1400960"/>
            <a:ext cx="3397394" cy="338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19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標題 18">
            <a:extLst>
              <a:ext uri="{FF2B5EF4-FFF2-40B4-BE49-F238E27FC236}">
                <a16:creationId xmlns:a16="http://schemas.microsoft.com/office/drawing/2014/main" id="{9029E177-3E07-1FAA-3B07-CC6B9CE93314}"/>
              </a:ext>
            </a:extLst>
          </p:cNvPr>
          <p:cNvSpPr>
            <a:spLocks noGrp="1"/>
          </p:cNvSpPr>
          <p:nvPr>
            <p:ph type="ctrTitle" idx="2"/>
          </p:nvPr>
        </p:nvSpPr>
        <p:spPr>
          <a:xfrm>
            <a:off x="1141281" y="2161464"/>
            <a:ext cx="2568875" cy="620472"/>
          </a:xfrm>
        </p:spPr>
        <p:txBody>
          <a:bodyPr>
            <a:noAutofit/>
          </a:bodyPr>
          <a:lstStyle/>
          <a:p>
            <a:r>
              <a:rPr lang="zh-TW" altLang="en-US" sz="3600" b="1" dirty="0">
                <a:latin typeface="Microsoft YaHei UI" panose="020B0503020204020204" pitchFamily="34" charset="-122"/>
                <a:ea typeface="Microsoft YaHei UI" panose="020B0503020204020204" pitchFamily="34" charset="-122"/>
                <a:sym typeface="Nunito Black"/>
              </a:rPr>
              <a:t>進入松濤館</a:t>
            </a:r>
          </a:p>
        </p:txBody>
      </p:sp>
      <p:sp>
        <p:nvSpPr>
          <p:cNvPr id="10" name="文字版面配置區 9">
            <a:extLst>
              <a:ext uri="{FF2B5EF4-FFF2-40B4-BE49-F238E27FC236}">
                <a16:creationId xmlns:a16="http://schemas.microsoft.com/office/drawing/2014/main" id="{F098C529-75AD-11DD-E695-B5389F1DAC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9415" y="2781936"/>
            <a:ext cx="4062585" cy="2092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進入館內請使用學生證</a:t>
            </a:r>
            <a:r>
              <a:rPr lang="en-US" altLang="zh-TW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/</a:t>
            </a:r>
            <a:r>
              <a:rPr lang="zh-TW" altLang="en-US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臨時門卡感應刷卡機</a:t>
            </a:r>
            <a:r>
              <a:rPr lang="en-US" altLang="zh-TW" sz="20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(</a:t>
            </a:r>
            <a:r>
              <a:rPr lang="zh-TW" altLang="en-US" sz="20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螢幕位置</a:t>
            </a:r>
            <a:r>
              <a:rPr lang="en-US" altLang="zh-TW" sz="20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)</a:t>
            </a:r>
            <a:r>
              <a:rPr lang="zh-TW" altLang="en-US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。</a:t>
            </a:r>
            <a:endParaRPr lang="en-US" altLang="zh-TW" sz="2000" b="1" dirty="0">
              <a:solidFill>
                <a:srgbClr val="72401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TW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22:00~08:00</a:t>
            </a:r>
            <a:r>
              <a:rPr lang="zh-TW" altLang="en-US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第一道大門關閉，需感應學生證，即可進入宿舍。</a:t>
            </a:r>
            <a:endParaRPr lang="en-US" altLang="zh-TW" sz="20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859B8EE-023D-4AD8-A966-7F041411BE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46" t="14995" r="6685" b="27323"/>
          <a:stretch/>
        </p:blipFill>
        <p:spPr>
          <a:xfrm>
            <a:off x="5173865" y="2031040"/>
            <a:ext cx="2947810" cy="2938538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7E46254C-3D40-4201-B671-99E9122FC384}"/>
              </a:ext>
            </a:extLst>
          </p:cNvPr>
          <p:cNvSpPr/>
          <p:nvPr/>
        </p:nvSpPr>
        <p:spPr>
          <a:xfrm>
            <a:off x="5720156" y="3073209"/>
            <a:ext cx="1300204" cy="82646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601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453A5C2-E36F-51D5-EB13-C339A141A4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2317" y="2176472"/>
            <a:ext cx="3733847" cy="790555"/>
          </a:xfrm>
        </p:spPr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chemeClr val="dk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Nunito"/>
              </a:rPr>
              <a:t>離開松濤館</a:t>
            </a:r>
          </a:p>
        </p:txBody>
      </p:sp>
      <p:sp>
        <p:nvSpPr>
          <p:cNvPr id="10" name="文字版面配置區 9">
            <a:extLst>
              <a:ext uri="{FF2B5EF4-FFF2-40B4-BE49-F238E27FC236}">
                <a16:creationId xmlns:a16="http://schemas.microsoft.com/office/drawing/2014/main" id="{F098C529-75AD-11DD-E695-B5389F1DAC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77555" y="2879657"/>
            <a:ext cx="3228450" cy="1523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感應開門</a:t>
            </a:r>
            <a:r>
              <a:rPr lang="en-US" altLang="zh-TW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(</a:t>
            </a:r>
            <a:r>
              <a:rPr lang="zh-TW" altLang="en-US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紅燈變藍燈</a:t>
            </a:r>
            <a:r>
              <a:rPr lang="en-US" altLang="zh-TW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)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zh-TW" altLang="en-US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無須學生證</a:t>
            </a:r>
            <a:endParaRPr lang="en-US" altLang="zh-TW" sz="20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endParaRPr lang="en-US" altLang="zh-TW" sz="1800" b="1" dirty="0">
              <a:solidFill>
                <a:srgbClr val="72401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87C8ACF-A410-4C98-AFC4-6853ACE48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506" y="2062814"/>
            <a:ext cx="2178994" cy="290598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DEDCDA1-3BE4-D1AB-A341-FD7F4A61B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34709" y="2062814"/>
            <a:ext cx="2178995" cy="2905980"/>
          </a:xfrm>
          <a:prstGeom prst="rect">
            <a:avLst/>
          </a:prstGeom>
        </p:spPr>
      </p:pic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FF235EB2-9079-2D03-B0EC-7395AF612DC6}"/>
              </a:ext>
            </a:extLst>
          </p:cNvPr>
          <p:cNvCxnSpPr>
            <a:cxnSpLocks/>
          </p:cNvCxnSpPr>
          <p:nvPr/>
        </p:nvCxnSpPr>
        <p:spPr>
          <a:xfrm>
            <a:off x="5478008" y="3593513"/>
            <a:ext cx="213100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>
              <a:ext uri="{FF2B5EF4-FFF2-40B4-BE49-F238E27FC236}">
                <a16:creationId xmlns:a16="http://schemas.microsoft.com/office/drawing/2014/main" id="{1CBB0BEC-19A8-C690-8C8C-F764988A5E96}"/>
              </a:ext>
            </a:extLst>
          </p:cNvPr>
          <p:cNvSpPr/>
          <p:nvPr/>
        </p:nvSpPr>
        <p:spPr>
          <a:xfrm>
            <a:off x="5249304" y="3466888"/>
            <a:ext cx="228704" cy="2532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417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7" name="Google Shape;2707;p40"/>
          <p:cNvSpPr txBox="1">
            <a:spLocks noGrp="1"/>
          </p:cNvSpPr>
          <p:nvPr>
            <p:ph type="ctrTitle"/>
          </p:nvPr>
        </p:nvSpPr>
        <p:spPr>
          <a:xfrm>
            <a:off x="448258" y="1880330"/>
            <a:ext cx="2634346" cy="8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b="1" dirty="0">
                <a:solidFill>
                  <a:schemeClr val="dk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門禁規定 </a:t>
            </a:r>
            <a:r>
              <a:rPr lang="en-US" altLang="zh-TW" sz="3600" b="1" dirty="0">
                <a:solidFill>
                  <a:schemeClr val="dk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:</a:t>
            </a:r>
            <a:endParaRPr sz="3600" b="1" dirty="0">
              <a:solidFill>
                <a:schemeClr val="dk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75790650-46B0-23DB-7FDA-4239711F60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0885" y="2614319"/>
            <a:ext cx="7387447" cy="2480596"/>
          </a:xfrm>
        </p:spPr>
        <p:txBody>
          <a:bodyPr>
            <a:normAutofit/>
          </a:bodyPr>
          <a:lstStyle/>
          <a:p>
            <a:pPr marL="285750" lvl="0" indent="-28575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zh-TW" altLang="en-US" sz="33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sym typeface="Bungee"/>
              </a:rPr>
              <a:t>一人一卡</a:t>
            </a:r>
            <a:r>
              <a:rPr lang="zh-TW" altLang="en-US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刷卡進入宿舍，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禁止挾帶或借卡予非住宿生</a:t>
            </a:r>
            <a:r>
              <a:rPr lang="zh-TW" altLang="en-US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，違反規定者依學生獎懲辦法議處，情節嚴重者勒令立即退宿。</a:t>
            </a:r>
            <a:endParaRPr lang="en-US" altLang="zh-TW" sz="20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lvl="0" indent="-28575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zh-TW" altLang="en-US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未帶卡時可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請工讀生協助開門，切勿請他人開門</a:t>
            </a:r>
            <a:r>
              <a:rPr lang="zh-TW" altLang="en-US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0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Google Shape;2732;p42">
            <a:extLst>
              <a:ext uri="{FF2B5EF4-FFF2-40B4-BE49-F238E27FC236}">
                <a16:creationId xmlns:a16="http://schemas.microsoft.com/office/drawing/2014/main" id="{5093804D-4151-4ABF-9194-30FC67E0211F}"/>
              </a:ext>
            </a:extLst>
          </p:cNvPr>
          <p:cNvSpPr txBox="1">
            <a:spLocks/>
          </p:cNvSpPr>
          <p:nvPr/>
        </p:nvSpPr>
        <p:spPr>
          <a:xfrm>
            <a:off x="310962" y="170996"/>
            <a:ext cx="6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" dirty="0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30BA5968-C8C6-46D0-B456-DF2F244C7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5277" y="2836570"/>
            <a:ext cx="94832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zh-TW" altLang="zh-TW" sz="1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zh-TW" altLang="zh-TW" sz="18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Google Shape;2707;p40"/>
          <p:cNvSpPr txBox="1">
            <a:spLocks/>
          </p:cNvSpPr>
          <p:nvPr/>
        </p:nvSpPr>
        <p:spPr>
          <a:xfrm>
            <a:off x="4572000" y="2025940"/>
            <a:ext cx="4142935" cy="588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ecular One"/>
              <a:buNone/>
              <a:defRPr sz="3300" b="1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lang="zh-TW" altLang="en-US" sz="3600" dirty="0">
              <a:latin typeface="Microsoft YaHei UI" panose="020B0503020204020204" pitchFamily="34" charset="-122"/>
              <a:ea typeface="Microsoft YaHei UI" panose="020B0503020204020204" pitchFamily="34" charset="-122"/>
              <a:sym typeface="Bungee"/>
            </a:endParaRPr>
          </a:p>
        </p:txBody>
      </p:sp>
      <p:pic>
        <p:nvPicPr>
          <p:cNvPr id="10" name="圖形 9" descr="關上的門 以實心填滿">
            <a:extLst>
              <a:ext uri="{FF2B5EF4-FFF2-40B4-BE49-F238E27FC236}">
                <a16:creationId xmlns:a16="http://schemas.microsoft.com/office/drawing/2014/main" id="{B8BEAE3C-8289-0085-91C5-F10C83E90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00535" y="39320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6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BE1318-B75E-40EA-C905-227E5D36A3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765" y="2077829"/>
            <a:ext cx="7660200" cy="853200"/>
          </a:xfrm>
        </p:spPr>
        <p:txBody>
          <a:bodyPr>
            <a:normAutofit/>
          </a:bodyPr>
          <a:lstStyle/>
          <a:p>
            <a:pPr algn="l"/>
            <a:r>
              <a:rPr lang="zh-TW" altLang="en-US" sz="3600" b="1" dirty="0">
                <a:solidFill>
                  <a:schemeClr val="dk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學生證遺失或損壞 </a:t>
            </a:r>
            <a:r>
              <a:rPr lang="en-US" altLang="zh-TW" sz="3600" b="1" dirty="0">
                <a:solidFill>
                  <a:schemeClr val="dk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:</a:t>
            </a:r>
            <a:endParaRPr lang="zh-TW" altLang="en-US" sz="3600" b="1" dirty="0">
              <a:solidFill>
                <a:schemeClr val="dk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0810C9C-964F-421F-0D0A-22A1D6A52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765" y="2793524"/>
            <a:ext cx="6545178" cy="2135985"/>
          </a:xfrm>
        </p:spPr>
        <p:txBody>
          <a:bodyPr>
            <a:normAutofit fontScale="92500"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zh-TW" altLang="en-US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先至</a:t>
            </a:r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行政大樓</a:t>
            </a:r>
            <a:r>
              <a:rPr lang="zh-TW" altLang="en-US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申請補辦學生證。</a:t>
            </a:r>
            <a:endParaRPr lang="en-US" altLang="zh-TW" sz="20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zh-TW" altLang="en-US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持補辦收據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至辦公室申換臨時門卡</a:t>
            </a:r>
            <a:r>
              <a:rPr lang="zh-TW" altLang="en-US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，俟補發學生證後，請盡速歸還。</a:t>
            </a:r>
            <a:endParaRPr lang="en-US" altLang="zh-TW" sz="20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zh-TW" altLang="en-US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若臨時卡</a:t>
            </a:r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遺失、彎曲或損壞</a:t>
            </a:r>
            <a:r>
              <a:rPr lang="zh-TW" altLang="en-US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應賠償</a:t>
            </a:r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工本費 </a:t>
            </a:r>
            <a:r>
              <a:rPr lang="en-US" altLang="zh-TW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100</a:t>
            </a:r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元</a:t>
            </a:r>
            <a:r>
              <a:rPr lang="zh-TW" altLang="en-US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endParaRPr lang="zh-TW" altLang="en-US" dirty="0"/>
          </a:p>
        </p:txBody>
      </p:sp>
      <p:pic>
        <p:nvPicPr>
          <p:cNvPr id="7" name="圖形 6" descr="員工識別證 以實心填滿">
            <a:hlinkClick r:id="rId2" action="ppaction://hlinksldjump"/>
            <a:extLst>
              <a:ext uri="{FF2B5EF4-FFF2-40B4-BE49-F238E27FC236}">
                <a16:creationId xmlns:a16="http://schemas.microsoft.com/office/drawing/2014/main" id="{0A88E4DF-7959-D199-A73A-18F4C2EF2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34896" y="40151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93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字方塊 30">
            <a:extLst>
              <a:ext uri="{FF2B5EF4-FFF2-40B4-BE49-F238E27FC236}">
                <a16:creationId xmlns:a16="http://schemas.microsoft.com/office/drawing/2014/main" id="{41FE5A35-D970-4550-993E-4A5FE66CF188}"/>
              </a:ext>
            </a:extLst>
          </p:cNvPr>
          <p:cNvSpPr txBox="1"/>
          <p:nvPr/>
        </p:nvSpPr>
        <p:spPr>
          <a:xfrm>
            <a:off x="4247210" y="1834995"/>
            <a:ext cx="4758975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每寢一隻遙控器</a:t>
            </a:r>
            <a:endParaRPr lang="en-US" altLang="zh-TW" sz="2000" b="1" dirty="0">
              <a:solidFill>
                <a:schemeClr val="accent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Nunito ExtraBold"/>
              <a:sym typeface="Nunito ExtraBold"/>
            </a:endParaRP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請妥善保管冷氣遙控器，如遺失，全寢室友需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共同賠償</a:t>
            </a:r>
            <a:r>
              <a:rPr lang="en-US" altLang="zh-TW" sz="2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$1,600</a:t>
            </a:r>
            <a:endParaRPr lang="en-US" altLang="zh-TW" sz="20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AA4AC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Nunito ExtraBold"/>
              <a:sym typeface="Nunito ExtraBold"/>
            </a:endParaRP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endParaRPr lang="en-US" altLang="zh-TW" sz="2400" b="1" dirty="0">
              <a:solidFill>
                <a:srgbClr val="FF0000"/>
              </a:solidFill>
            </a:endParaRPr>
          </a:p>
        </p:txBody>
      </p:sp>
      <p:pic>
        <p:nvPicPr>
          <p:cNvPr id="16" name="圖形 15" descr="颳風的 以實心填滿">
            <a:extLst>
              <a:ext uri="{FF2B5EF4-FFF2-40B4-BE49-F238E27FC236}">
                <a16:creationId xmlns:a16="http://schemas.microsoft.com/office/drawing/2014/main" id="{90E1B924-04C2-7345-0BCF-071CECA65E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78057" y="3688856"/>
            <a:ext cx="914400" cy="914400"/>
          </a:xfrm>
          <a:prstGeom prst="rect">
            <a:avLst/>
          </a:prstGeom>
        </p:spPr>
      </p:pic>
      <p:pic>
        <p:nvPicPr>
          <p:cNvPr id="14" name="圖形 13" descr="雪花 以實心填滿">
            <a:extLst>
              <a:ext uri="{FF2B5EF4-FFF2-40B4-BE49-F238E27FC236}">
                <a16:creationId xmlns:a16="http://schemas.microsoft.com/office/drawing/2014/main" id="{2BDD5B9A-B839-6A5D-BC5C-846FF7102E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54990" y="3686119"/>
            <a:ext cx="914400" cy="914400"/>
          </a:xfrm>
          <a:prstGeom prst="rect">
            <a:avLst/>
          </a:prstGeom>
        </p:spPr>
      </p:pic>
      <p:pic>
        <p:nvPicPr>
          <p:cNvPr id="11" name="圖形 10" descr="遙控器 以實心填滿">
            <a:extLst>
              <a:ext uri="{FF2B5EF4-FFF2-40B4-BE49-F238E27FC236}">
                <a16:creationId xmlns:a16="http://schemas.microsoft.com/office/drawing/2014/main" id="{033F4A8D-2270-BCAF-688C-16D41978E3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01124" y="3686119"/>
            <a:ext cx="914400" cy="914400"/>
          </a:xfrm>
          <a:prstGeom prst="rect">
            <a:avLst/>
          </a:prstGeom>
        </p:spPr>
      </p:pic>
      <p:sp>
        <p:nvSpPr>
          <p:cNvPr id="2731" name="Google Shape;2731;p42"/>
          <p:cNvSpPr txBox="1">
            <a:spLocks noGrp="1"/>
          </p:cNvSpPr>
          <p:nvPr>
            <p:ph type="ctrTitle"/>
          </p:nvPr>
        </p:nvSpPr>
        <p:spPr>
          <a:xfrm>
            <a:off x="4868798" y="715450"/>
            <a:ext cx="3700592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dirty="0"/>
              <a:t>3.</a:t>
            </a:r>
            <a:r>
              <a:rPr lang="zh-TW" altLang="en-US" dirty="0"/>
              <a:t>冷氣遙控器</a:t>
            </a:r>
            <a:endParaRPr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858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453A5C2-E36F-51D5-EB13-C339A141A4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678" y="716932"/>
            <a:ext cx="3489900" cy="837450"/>
          </a:xfrm>
        </p:spPr>
        <p:txBody>
          <a:bodyPr>
            <a:normAutofit/>
          </a:bodyPr>
          <a:lstStyle/>
          <a:p>
            <a:r>
              <a:rPr lang="zh-TW" altLang="en-US" sz="44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w Cen MT Condensed Extra Bold" panose="020B0803020202020204" pitchFamily="34" charset="0"/>
                <a:ea typeface="微軟正黑體" panose="020B0604030504040204" pitchFamily="34" charset="-120"/>
                <a:cs typeface="Ebrima" panose="02000000000000000000" pitchFamily="2" charset="0"/>
              </a:rPr>
              <a:t>遙控器使用</a:t>
            </a:r>
          </a:p>
        </p:txBody>
      </p:sp>
      <p:sp>
        <p:nvSpPr>
          <p:cNvPr id="10" name="文字版面配置區 9">
            <a:extLst>
              <a:ext uri="{FF2B5EF4-FFF2-40B4-BE49-F238E27FC236}">
                <a16:creationId xmlns:a16="http://schemas.microsoft.com/office/drawing/2014/main" id="{F098C529-75AD-11DD-E695-B5389F1DAC1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20000" y="2779825"/>
            <a:ext cx="3265050" cy="592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l" rtl="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zh-TW" altLang="en-US" sz="1800" b="1" dirty="0">
                <a:solidFill>
                  <a:srgbClr val="724019"/>
                </a:solidFill>
                <a:latin typeface="Arial"/>
                <a:ea typeface="Arial"/>
                <a:cs typeface="Arial"/>
                <a:sym typeface="Arial"/>
              </a:rPr>
              <a:t>需要兩顆電池，型號為</a:t>
            </a:r>
            <a:r>
              <a:rPr lang="en-US" altLang="zh-TW" sz="2400" b="1" dirty="0">
                <a:solidFill>
                  <a:srgbClr val="7240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zh-TW" altLang="en-US" sz="2400" b="1" dirty="0">
                <a:solidFill>
                  <a:srgbClr val="7240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號</a:t>
            </a:r>
            <a:r>
              <a:rPr lang="en-US" altLang="zh-TW" sz="2400" b="1" dirty="0">
                <a:solidFill>
                  <a:srgbClr val="7240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(AAA)</a:t>
            </a:r>
          </a:p>
          <a:p>
            <a:pPr marL="285750" lvl="0" indent="-285750" algn="l" rtl="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zh-TW" altLang="en-US" sz="1800" b="1" dirty="0">
                <a:solidFill>
                  <a:srgbClr val="724019"/>
                </a:solidFill>
                <a:latin typeface="Arial"/>
                <a:ea typeface="Arial"/>
                <a:cs typeface="Arial"/>
                <a:sym typeface="Arial"/>
              </a:rPr>
              <a:t>裝入電池後，確認螢幕是否有顯示</a:t>
            </a:r>
            <a:endParaRPr lang="en-US" altLang="zh-TW" sz="1800" b="1" dirty="0">
              <a:solidFill>
                <a:srgbClr val="72401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3EF1C60-08E7-8CA4-3D55-123DD7FEC646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>
            <a:normAutofit fontScale="77500" lnSpcReduction="20000"/>
          </a:bodyPr>
          <a:lstStyle/>
          <a:p>
            <a:endParaRPr lang="zh-TW" altLang="en-US" dirty="0"/>
          </a:p>
        </p:txBody>
      </p:sp>
      <p:sp>
        <p:nvSpPr>
          <p:cNvPr id="4" name="副標題 3">
            <a:extLst>
              <a:ext uri="{FF2B5EF4-FFF2-40B4-BE49-F238E27FC236}">
                <a16:creationId xmlns:a16="http://schemas.microsoft.com/office/drawing/2014/main" id="{52FA0124-4640-DD81-56C0-EFB591A34606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>
            <a:normAutofit fontScale="77500" lnSpcReduction="20000"/>
          </a:bodyPr>
          <a:lstStyle/>
          <a:p>
            <a:endParaRPr lang="zh-TW" altLang="en-US"/>
          </a:p>
        </p:txBody>
      </p:sp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4F3A2D9A-984D-E401-4071-AB5DEF98F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2300" y="405636"/>
            <a:ext cx="4022540" cy="129253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9FB50FC-CC72-FBC2-8765-9F862AF69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542" y="2061176"/>
            <a:ext cx="3940298" cy="296201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597EF61B-2DDF-627E-6C3C-B2618484791D}"/>
              </a:ext>
            </a:extLst>
          </p:cNvPr>
          <p:cNvSpPr/>
          <p:nvPr/>
        </p:nvSpPr>
        <p:spPr>
          <a:xfrm>
            <a:off x="4710724" y="2370406"/>
            <a:ext cx="705337" cy="26527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472117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C46306F0-2A94-60F9-3455-6422770D786D}"/>
              </a:ext>
            </a:extLst>
          </p:cNvPr>
          <p:cNvGrpSpPr/>
          <p:nvPr/>
        </p:nvGrpSpPr>
        <p:grpSpPr>
          <a:xfrm>
            <a:off x="396516" y="1306173"/>
            <a:ext cx="7435116" cy="3859754"/>
            <a:chOff x="720001" y="1104499"/>
            <a:chExt cx="7690422" cy="3919731"/>
          </a:xfrm>
        </p:grpSpPr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63D05D27-5F21-8635-D985-FD1DE8CC3E05}"/>
                </a:ext>
              </a:extLst>
            </p:cNvPr>
            <p:cNvGrpSpPr/>
            <p:nvPr/>
          </p:nvGrpSpPr>
          <p:grpSpPr>
            <a:xfrm>
              <a:off x="720001" y="1104499"/>
              <a:ext cx="7690422" cy="3504002"/>
              <a:chOff x="720001" y="1104499"/>
              <a:chExt cx="7690422" cy="3504002"/>
            </a:xfrm>
          </p:grpSpPr>
          <p:pic>
            <p:nvPicPr>
              <p:cNvPr id="5" name="圖片 4" descr="一張含有 文字, 電子用品 的圖片&#10;&#10;自動產生的描述">
                <a:extLst>
                  <a:ext uri="{FF2B5EF4-FFF2-40B4-BE49-F238E27FC236}">
                    <a16:creationId xmlns:a16="http://schemas.microsoft.com/office/drawing/2014/main" id="{E89BE84E-0E88-6DD8-4A71-5A06260598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0001" y="1104501"/>
                <a:ext cx="2118000" cy="3504000"/>
              </a:xfrm>
              <a:prstGeom prst="rect">
                <a:avLst/>
              </a:prstGeom>
            </p:spPr>
          </p:pic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2CB9B62B-FDCA-6E1D-2292-8ED7D94B39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81456" y="1104499"/>
                <a:ext cx="1649544" cy="3504000"/>
              </a:xfrm>
              <a:prstGeom prst="rect">
                <a:avLst/>
              </a:prstGeom>
            </p:spPr>
          </p:pic>
          <p:pic>
            <p:nvPicPr>
              <p:cNvPr id="13" name="圖片 12" descr="一張含有 牆, 室內, 金屬器皿, 行動電話 的圖片&#10;&#10;自動產生的描述">
                <a:extLst>
                  <a:ext uri="{FF2B5EF4-FFF2-40B4-BE49-F238E27FC236}">
                    <a16:creationId xmlns:a16="http://schemas.microsoft.com/office/drawing/2014/main" id="{5620C0C1-B483-B7D4-6BBD-F608A3756D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59919" y="1104499"/>
                <a:ext cx="2650504" cy="3504000"/>
              </a:xfrm>
              <a:prstGeom prst="rect">
                <a:avLst/>
              </a:prstGeom>
            </p:spPr>
          </p:pic>
        </p:grp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E5AEF1D3-4F91-E7F9-753D-49E4F0090444}"/>
                </a:ext>
              </a:extLst>
            </p:cNvPr>
            <p:cNvSpPr txBox="1"/>
            <p:nvPr/>
          </p:nvSpPr>
          <p:spPr>
            <a:xfrm>
              <a:off x="4534358" y="4654898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800" b="1" dirty="0">
                  <a:solidFill>
                    <a:srgbClr val="724019"/>
                  </a:solidFill>
                </a:rPr>
                <a:t>正面</a:t>
              </a: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DBB3F160-9F6C-6553-098D-FC157FC8E55B}"/>
                </a:ext>
              </a:extLst>
            </p:cNvPr>
            <p:cNvSpPr txBox="1"/>
            <p:nvPr/>
          </p:nvSpPr>
          <p:spPr>
            <a:xfrm>
              <a:off x="6429333" y="4654898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800" b="1" dirty="0">
                  <a:solidFill>
                    <a:srgbClr val="724019"/>
                  </a:solidFill>
                </a:rPr>
                <a:t>掀開後內部</a:t>
              </a:r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535A9D3B-BB31-D924-2CA0-835351879938}"/>
                </a:ext>
              </a:extLst>
            </p:cNvPr>
            <p:cNvSpPr txBox="1"/>
            <p:nvPr/>
          </p:nvSpPr>
          <p:spPr>
            <a:xfrm>
              <a:off x="1455835" y="4649591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800" b="1" dirty="0">
                  <a:solidFill>
                    <a:srgbClr val="724019"/>
                  </a:solidFill>
                </a:rPr>
                <a:t>正面</a:t>
              </a: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56533DCE-AF9B-6ECE-AF1F-1E951DA6ED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w Cen MT Condensed Extra Bold" panose="020B0803020202020204" pitchFamily="34" charset="0"/>
                <a:ea typeface="微軟正黑體" panose="020B0604030504040204" pitchFamily="34" charset="-120"/>
                <a:cs typeface="Ebrima" panose="02000000000000000000" pitchFamily="2" charset="0"/>
                <a:sym typeface="Nunito"/>
              </a:rPr>
              <a:t>遙控器</a:t>
            </a:r>
            <a:r>
              <a:rPr lang="en-US" altLang="zh-TW" sz="4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w Cen MT Condensed Extra Bold" panose="020B0803020202020204" pitchFamily="34" charset="0"/>
                <a:ea typeface="微軟正黑體" panose="020B0604030504040204" pitchFamily="34" charset="-120"/>
                <a:cs typeface="Ebrima" panose="02000000000000000000" pitchFamily="2" charset="0"/>
                <a:sym typeface="Nunito"/>
              </a:rPr>
              <a:t>(</a:t>
            </a:r>
            <a:r>
              <a:rPr lang="zh-TW" altLang="en-US" sz="4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w Cen MT Condensed Extra Bold" panose="020B0803020202020204" pitchFamily="34" charset="0"/>
                <a:ea typeface="微軟正黑體" panose="020B0604030504040204" pitchFamily="34" charset="-120"/>
                <a:cs typeface="Ebrima" panose="02000000000000000000" pitchFamily="2" charset="0"/>
                <a:sym typeface="Nunito"/>
              </a:rPr>
              <a:t>大金</a:t>
            </a:r>
            <a:r>
              <a:rPr lang="en-US" altLang="zh-TW" sz="4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w Cen MT Condensed Extra Bold" panose="020B0803020202020204" pitchFamily="34" charset="0"/>
                <a:ea typeface="微軟正黑體" panose="020B0604030504040204" pitchFamily="34" charset="-120"/>
                <a:cs typeface="Ebrima" panose="02000000000000000000" pitchFamily="2" charset="0"/>
                <a:sym typeface="Nunito"/>
              </a:rPr>
              <a:t>)</a:t>
            </a:r>
            <a:endParaRPr lang="zh-TW" altLang="en-US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w Cen MT Condensed Extra Bold" panose="020B0803020202020204" pitchFamily="34" charset="0"/>
              <a:ea typeface="微軟正黑體" panose="020B0604030504040204" pitchFamily="34" charset="-120"/>
              <a:cs typeface="Ebrima" panose="02000000000000000000" pitchFamily="2" charset="0"/>
              <a:sym typeface="Nunito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041B915-2401-5BCF-9316-13804AA984EA}"/>
              </a:ext>
            </a:extLst>
          </p:cNvPr>
          <p:cNvSpPr/>
          <p:nvPr/>
        </p:nvSpPr>
        <p:spPr>
          <a:xfrm>
            <a:off x="561725" y="3309236"/>
            <a:ext cx="505221" cy="2874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72C3573-1059-461B-1DC9-F2828BEFD374}"/>
              </a:ext>
            </a:extLst>
          </p:cNvPr>
          <p:cNvSpPr/>
          <p:nvPr/>
        </p:nvSpPr>
        <p:spPr>
          <a:xfrm>
            <a:off x="5972074" y="3030155"/>
            <a:ext cx="530314" cy="27908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D439E1C7-7778-2664-D1D1-1C976C9AC8E4}"/>
              </a:ext>
            </a:extLst>
          </p:cNvPr>
          <p:cNvGrpSpPr/>
          <p:nvPr/>
        </p:nvGrpSpPr>
        <p:grpSpPr>
          <a:xfrm>
            <a:off x="1455835" y="4048781"/>
            <a:ext cx="5963492" cy="461665"/>
            <a:chOff x="1455835" y="4048781"/>
            <a:chExt cx="5963492" cy="461665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E4CCB04-0C05-B2FC-753F-8521D72C2933}"/>
                </a:ext>
              </a:extLst>
            </p:cNvPr>
            <p:cNvSpPr/>
            <p:nvPr/>
          </p:nvSpPr>
          <p:spPr>
            <a:xfrm>
              <a:off x="1455835" y="4123202"/>
              <a:ext cx="5661938" cy="31282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87F1D75B-4635-3E35-3897-7F6EDE5634B0}"/>
                </a:ext>
              </a:extLst>
            </p:cNvPr>
            <p:cNvSpPr txBox="1"/>
            <p:nvPr/>
          </p:nvSpPr>
          <p:spPr>
            <a:xfrm>
              <a:off x="1455835" y="4048781"/>
              <a:ext cx="59634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dirty="0">
                  <a:solidFill>
                    <a:srgbClr val="724019"/>
                  </a:solidFill>
                </a:rPr>
                <a:t>MODE</a:t>
              </a:r>
              <a:r>
                <a:rPr lang="zh-TW" altLang="en-US" sz="2400" b="1" dirty="0">
                  <a:solidFill>
                    <a:srgbClr val="724019"/>
                  </a:solidFill>
                </a:rPr>
                <a:t>鍵可調整冷氣功能</a:t>
              </a:r>
              <a:r>
                <a:rPr lang="en-US" altLang="zh-TW" sz="2400" b="1" dirty="0">
                  <a:solidFill>
                    <a:srgbClr val="724019"/>
                  </a:solidFill>
                </a:rPr>
                <a:t>(</a:t>
              </a:r>
              <a:r>
                <a:rPr lang="zh-TW" altLang="en-US" sz="2400" b="1" dirty="0">
                  <a:solidFill>
                    <a:srgbClr val="724019"/>
                  </a:solidFill>
                </a:rPr>
                <a:t>除濕</a:t>
              </a:r>
              <a:r>
                <a:rPr lang="en-US" altLang="zh-TW" sz="2400" b="1" dirty="0">
                  <a:solidFill>
                    <a:srgbClr val="724019"/>
                  </a:solidFill>
                </a:rPr>
                <a:t>/</a:t>
              </a:r>
              <a:r>
                <a:rPr lang="zh-TW" altLang="en-US" sz="2400" b="1" dirty="0">
                  <a:solidFill>
                    <a:srgbClr val="724019"/>
                  </a:solidFill>
                </a:rPr>
                <a:t>送風</a:t>
              </a:r>
              <a:r>
                <a:rPr lang="en-US" altLang="zh-TW" sz="2400" b="1" dirty="0">
                  <a:solidFill>
                    <a:srgbClr val="724019"/>
                  </a:solidFill>
                </a:rPr>
                <a:t>/</a:t>
              </a:r>
              <a:r>
                <a:rPr lang="zh-TW" altLang="en-US" sz="2400" b="1" dirty="0">
                  <a:solidFill>
                    <a:srgbClr val="724019"/>
                  </a:solidFill>
                </a:rPr>
                <a:t>冷氣</a:t>
              </a:r>
              <a:r>
                <a:rPr lang="en-US" altLang="zh-TW" sz="2400" b="1" dirty="0">
                  <a:solidFill>
                    <a:srgbClr val="724019"/>
                  </a:solidFill>
                </a:rPr>
                <a:t>)</a:t>
              </a:r>
              <a:endParaRPr lang="zh-TW" altLang="en-US" sz="2400" b="1" dirty="0">
                <a:solidFill>
                  <a:srgbClr val="724019"/>
                </a:solidFill>
              </a:endParaRPr>
            </a:p>
          </p:txBody>
        </p:sp>
      </p:grp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E1718093-E50E-FCB5-DA99-829EB94AD985}"/>
              </a:ext>
            </a:extLst>
          </p:cNvPr>
          <p:cNvSpPr txBox="1"/>
          <p:nvPr/>
        </p:nvSpPr>
        <p:spPr>
          <a:xfrm>
            <a:off x="2119959" y="894607"/>
            <a:ext cx="66432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b="1" dirty="0">
                <a:solidFill>
                  <a:srgbClr val="724019"/>
                </a:solidFill>
                <a:sym typeface="Poppins"/>
              </a:rPr>
              <a:t>若為</a:t>
            </a:r>
            <a:r>
              <a:rPr lang="zh-TW" altLang="en-US" sz="2000" b="1" dirty="0">
                <a:solidFill>
                  <a:srgbClr val="FF0000"/>
                </a:solidFill>
                <a:sym typeface="Poppins"/>
              </a:rPr>
              <a:t>大金</a:t>
            </a:r>
            <a:r>
              <a:rPr lang="zh-TW" altLang="en-US" sz="2000" b="1" dirty="0">
                <a:solidFill>
                  <a:srgbClr val="724019"/>
                </a:solidFill>
                <a:sym typeface="Poppins"/>
              </a:rPr>
              <a:t>遙控器未顯示溫度，請確認是否有先按</a:t>
            </a:r>
            <a:r>
              <a:rPr lang="en-US" altLang="zh-TW" sz="2000" b="1" dirty="0">
                <a:solidFill>
                  <a:srgbClr val="FF0000"/>
                </a:solidFill>
                <a:sym typeface="Poppins"/>
              </a:rPr>
              <a:t>MODE</a:t>
            </a:r>
            <a:r>
              <a:rPr lang="zh-TW" altLang="en-US" sz="2000" b="1" dirty="0">
                <a:solidFill>
                  <a:srgbClr val="FF0000"/>
                </a:solidFill>
                <a:sym typeface="Poppins"/>
              </a:rPr>
              <a:t>鍵</a:t>
            </a:r>
          </a:p>
        </p:txBody>
      </p:sp>
    </p:spTree>
    <p:extLst>
      <p:ext uri="{BB962C8B-B14F-4D97-AF65-F5344CB8AC3E}">
        <p14:creationId xmlns:p14="http://schemas.microsoft.com/office/powerpoint/2010/main" val="257471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6533DCE-AF9B-6ECE-AF1F-1E951DA6ED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285" y="185986"/>
            <a:ext cx="3453721" cy="482700"/>
          </a:xfrm>
        </p:spPr>
        <p:txBody>
          <a:bodyPr>
            <a:noAutofit/>
          </a:bodyPr>
          <a:lstStyle/>
          <a:p>
            <a:r>
              <a:rPr lang="zh-TW" altLang="en-US" sz="4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w Cen MT Condensed Extra Bold" panose="020B0803020202020204" pitchFamily="34" charset="0"/>
                <a:ea typeface="微軟正黑體" panose="020B0604030504040204" pitchFamily="34" charset="-120"/>
                <a:cs typeface="Ebrima" panose="02000000000000000000" pitchFamily="2" charset="0"/>
              </a:rPr>
              <a:t>遙控器</a:t>
            </a:r>
            <a:r>
              <a:rPr lang="en-US" altLang="zh-TW" sz="4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w Cen MT Condensed Extra Bold" panose="020B0803020202020204" pitchFamily="34" charset="0"/>
                <a:ea typeface="微軟正黑體" panose="020B0604030504040204" pitchFamily="34" charset="-120"/>
                <a:cs typeface="Ebrima" panose="02000000000000000000" pitchFamily="2" charset="0"/>
              </a:rPr>
              <a:t>(</a:t>
            </a:r>
            <a:r>
              <a:rPr lang="zh-TW" altLang="en-US" sz="4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w Cen MT Condensed Extra Bold" panose="020B0803020202020204" pitchFamily="34" charset="0"/>
                <a:ea typeface="微軟正黑體" panose="020B0604030504040204" pitchFamily="34" charset="-120"/>
                <a:cs typeface="Ebrima" panose="02000000000000000000" pitchFamily="2" charset="0"/>
              </a:rPr>
              <a:t>日立</a:t>
            </a:r>
            <a:r>
              <a:rPr lang="en-US" altLang="zh-TW" sz="4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w Cen MT Condensed Extra Bold" panose="020B0803020202020204" pitchFamily="34" charset="0"/>
                <a:ea typeface="微軟正黑體" panose="020B0604030504040204" pitchFamily="34" charset="-120"/>
                <a:cs typeface="Ebrima" panose="02000000000000000000" pitchFamily="2" charset="0"/>
              </a:rPr>
              <a:t>)</a:t>
            </a:r>
            <a:endParaRPr lang="zh-TW" altLang="en-US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w Cen MT Condensed Extra Bold" panose="020B0803020202020204" pitchFamily="34" charset="0"/>
              <a:ea typeface="微軟正黑體" panose="020B0604030504040204" pitchFamily="34" charset="-120"/>
              <a:cs typeface="Ebrima" panose="02000000000000000000" pitchFamily="2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23C39570-7BD1-6778-38E7-AA23D7512670}"/>
              </a:ext>
            </a:extLst>
          </p:cNvPr>
          <p:cNvGrpSpPr/>
          <p:nvPr/>
        </p:nvGrpSpPr>
        <p:grpSpPr>
          <a:xfrm>
            <a:off x="514035" y="1011061"/>
            <a:ext cx="6618285" cy="4144222"/>
            <a:chOff x="727535" y="1104500"/>
            <a:chExt cx="5171082" cy="3919285"/>
          </a:xfrm>
        </p:grpSpPr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E5AEF1D3-4F91-E7F9-753D-49E4F0090444}"/>
                </a:ext>
              </a:extLst>
            </p:cNvPr>
            <p:cNvSpPr txBox="1"/>
            <p:nvPr/>
          </p:nvSpPr>
          <p:spPr>
            <a:xfrm>
              <a:off x="1140333" y="465445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800" b="1" dirty="0">
                  <a:solidFill>
                    <a:srgbClr val="724019"/>
                  </a:solidFill>
                </a:rPr>
                <a:t>正面</a:t>
              </a:r>
            </a:p>
          </p:txBody>
        </p:sp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734BC322-A054-59DC-8DE3-B2D6C4A0E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7535" y="1104500"/>
              <a:ext cx="1471929" cy="3504000"/>
            </a:xfrm>
            <a:prstGeom prst="rect">
              <a:avLst/>
            </a:prstGeom>
          </p:spPr>
        </p:pic>
        <p:pic>
          <p:nvPicPr>
            <p:cNvPr id="10" name="圖片 9" descr="一張含有 停車, 儀錶 的圖片&#10;&#10;自動產生的描述">
              <a:extLst>
                <a:ext uri="{FF2B5EF4-FFF2-40B4-BE49-F238E27FC236}">
                  <a16:creationId xmlns:a16="http://schemas.microsoft.com/office/drawing/2014/main" id="{A4D6C5B0-4352-7E9E-3B24-C0B5A6CA8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82465" y="1104500"/>
              <a:ext cx="1185711" cy="3504000"/>
            </a:xfrm>
            <a:prstGeom prst="rect">
              <a:avLst/>
            </a:prstGeom>
          </p:spPr>
        </p:pic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969AF492-C009-5922-A912-9DDE8672A8E6}"/>
                </a:ext>
              </a:extLst>
            </p:cNvPr>
            <p:cNvSpPr txBox="1"/>
            <p:nvPr/>
          </p:nvSpPr>
          <p:spPr>
            <a:xfrm>
              <a:off x="2801968" y="465445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800" b="1" dirty="0">
                  <a:solidFill>
                    <a:srgbClr val="724019"/>
                  </a:solidFill>
                </a:rPr>
                <a:t>正面</a:t>
              </a:r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DB8C8A7E-ED6D-785D-A2C5-335C90A39E04}"/>
                </a:ext>
              </a:extLst>
            </p:cNvPr>
            <p:cNvSpPr txBox="1"/>
            <p:nvPr/>
          </p:nvSpPr>
          <p:spPr>
            <a:xfrm>
              <a:off x="5252286" y="465445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800" b="1" dirty="0">
                  <a:solidFill>
                    <a:srgbClr val="724019"/>
                  </a:solidFill>
                </a:rPr>
                <a:t>正面</a:t>
              </a:r>
            </a:p>
          </p:txBody>
        </p:sp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id="{40813E3C-55A2-E0AE-1F13-851A359A53D9}"/>
              </a:ext>
            </a:extLst>
          </p:cNvPr>
          <p:cNvSpPr/>
          <p:nvPr/>
        </p:nvSpPr>
        <p:spPr>
          <a:xfrm>
            <a:off x="1195532" y="2428126"/>
            <a:ext cx="498643" cy="4443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5A648CE-CF2B-C29B-6BAF-C3A32A94583F}"/>
              </a:ext>
            </a:extLst>
          </p:cNvPr>
          <p:cNvSpPr/>
          <p:nvPr/>
        </p:nvSpPr>
        <p:spPr>
          <a:xfrm>
            <a:off x="3442335" y="2872509"/>
            <a:ext cx="398810" cy="3861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02C8F8D3-E550-1792-24F7-1B828167006D}"/>
              </a:ext>
            </a:extLst>
          </p:cNvPr>
          <p:cNvSpPr txBox="1">
            <a:spLocks/>
          </p:cNvSpPr>
          <p:nvPr/>
        </p:nvSpPr>
        <p:spPr>
          <a:xfrm>
            <a:off x="4677508" y="347781"/>
            <a:ext cx="4276577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ecular One"/>
              <a:buNone/>
              <a:defRPr sz="3300" b="1" i="0" u="none" strike="noStrike" cap="none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zh-TW" altLang="en-US" sz="44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w Cen MT Condensed Extra Bold" panose="020B0803020202020204" pitchFamily="34" charset="0"/>
                <a:ea typeface="微軟正黑體" panose="020B0604030504040204" pitchFamily="34" charset="-120"/>
                <a:cs typeface="Ebrima" panose="02000000000000000000" pitchFamily="2" charset="0"/>
                <a:sym typeface="Bungee"/>
              </a:rPr>
              <a:t>遙控器</a:t>
            </a:r>
            <a:r>
              <a:rPr lang="en-US" altLang="zh-TW" sz="44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w Cen MT Condensed Extra Bold" panose="020B0803020202020204" pitchFamily="34" charset="0"/>
                <a:ea typeface="微軟正黑體" panose="020B0604030504040204" pitchFamily="34" charset="-120"/>
                <a:cs typeface="Ebrima" panose="02000000000000000000" pitchFamily="2" charset="0"/>
                <a:sym typeface="Bungee"/>
              </a:rPr>
              <a:t>(</a:t>
            </a:r>
            <a:r>
              <a:rPr lang="zh-TW" altLang="en-US" sz="44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w Cen MT Condensed Extra Bold" panose="020B0803020202020204" pitchFamily="34" charset="0"/>
                <a:ea typeface="微軟正黑體" panose="020B0604030504040204" pitchFamily="34" charset="-120"/>
                <a:cs typeface="Ebrima" panose="02000000000000000000" pitchFamily="2" charset="0"/>
                <a:sym typeface="Bungee"/>
              </a:rPr>
              <a:t>萬士益</a:t>
            </a:r>
            <a:r>
              <a:rPr lang="en-US" altLang="zh-TW" sz="44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w Cen MT Condensed Extra Bold" panose="020B0803020202020204" pitchFamily="34" charset="0"/>
                <a:ea typeface="微軟正黑體" panose="020B0604030504040204" pitchFamily="34" charset="-120"/>
                <a:cs typeface="Ebrima" panose="02000000000000000000" pitchFamily="2" charset="0"/>
                <a:sym typeface="Bungee"/>
              </a:rPr>
              <a:t>)</a:t>
            </a:r>
            <a:endParaRPr lang="zh-TW" altLang="en-US" sz="440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w Cen MT Condensed Extra Bold" panose="020B0803020202020204" pitchFamily="34" charset="0"/>
              <a:ea typeface="微軟正黑體" panose="020B0604030504040204" pitchFamily="34" charset="-120"/>
              <a:cs typeface="Ebrima" panose="02000000000000000000" pitchFamily="2" charset="0"/>
              <a:sym typeface="Bungee"/>
            </a:endParaRPr>
          </a:p>
        </p:txBody>
      </p:sp>
      <p:pic>
        <p:nvPicPr>
          <p:cNvPr id="9" name="圖片 8" descr="一張含有 文字, 監視器, 室內, 電子 的圖片&#10;&#10;自動產生的描述">
            <a:extLst>
              <a:ext uri="{FF2B5EF4-FFF2-40B4-BE49-F238E27FC236}">
                <a16:creationId xmlns:a16="http://schemas.microsoft.com/office/drawing/2014/main" id="{2C9A9AC7-6863-C983-982E-447BB62D55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62" t="11295" r="24974" b="1526"/>
          <a:stretch/>
        </p:blipFill>
        <p:spPr>
          <a:xfrm>
            <a:off x="5848884" y="989430"/>
            <a:ext cx="1625194" cy="3575199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2E77C91E-1DF2-ACCF-0F75-99B6DCB738AB}"/>
              </a:ext>
            </a:extLst>
          </p:cNvPr>
          <p:cNvSpPr/>
          <p:nvPr/>
        </p:nvSpPr>
        <p:spPr>
          <a:xfrm>
            <a:off x="6040700" y="2576342"/>
            <a:ext cx="381025" cy="2961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</p:spTree>
    <p:extLst>
      <p:ext uri="{BB962C8B-B14F-4D97-AF65-F5344CB8AC3E}">
        <p14:creationId xmlns:p14="http://schemas.microsoft.com/office/powerpoint/2010/main" val="14259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9382F1E6-F0BC-CA23-012A-DBC7809EBA20}"/>
              </a:ext>
            </a:extLst>
          </p:cNvPr>
          <p:cNvSpPr/>
          <p:nvPr/>
        </p:nvSpPr>
        <p:spPr>
          <a:xfrm>
            <a:off x="3486456" y="2541166"/>
            <a:ext cx="1610910" cy="646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B95BEB7A-2AAD-0E9E-7E5F-A221AE9610D1}"/>
              </a:ext>
            </a:extLst>
          </p:cNvPr>
          <p:cNvSpPr txBox="1"/>
          <p:nvPr/>
        </p:nvSpPr>
        <p:spPr>
          <a:xfrm>
            <a:off x="3390163" y="2521278"/>
            <a:ext cx="18034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b="1" dirty="0">
                <a:solidFill>
                  <a:srgbClr val="00B0F0"/>
                </a:solidFill>
                <a:sym typeface="Poppins"/>
              </a:rPr>
              <a:t>使用針插入小孔</a:t>
            </a:r>
            <a:endParaRPr lang="en-US" altLang="zh-TW" sz="1800" b="1" dirty="0">
              <a:solidFill>
                <a:srgbClr val="00B0F0"/>
              </a:solidFill>
              <a:sym typeface="Poppins"/>
            </a:endParaRPr>
          </a:p>
          <a:p>
            <a:r>
              <a:rPr lang="zh-TW" altLang="en-US" sz="1800" b="1" dirty="0">
                <a:solidFill>
                  <a:srgbClr val="00B0F0"/>
                </a:solidFill>
                <a:sym typeface="Poppins"/>
              </a:rPr>
              <a:t>以改變型號設定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6533DCE-AF9B-6ECE-AF1F-1E951DA6ED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4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w Cen MT Condensed Extra Bold" panose="020B0803020202020204" pitchFamily="34" charset="0"/>
                <a:ea typeface="微軟正黑體" panose="020B0604030504040204" pitchFamily="34" charset="-120"/>
                <a:cs typeface="Ebrima" panose="02000000000000000000" pitchFamily="2" charset="0"/>
              </a:rPr>
              <a:t>遙控器</a:t>
            </a:r>
            <a:r>
              <a:rPr lang="en-US" altLang="zh-TW" sz="4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w Cen MT Condensed Extra Bold" panose="020B0803020202020204" pitchFamily="34" charset="0"/>
                <a:ea typeface="微軟正黑體" panose="020B0604030504040204" pitchFamily="34" charset="-120"/>
                <a:cs typeface="Ebrima" panose="02000000000000000000" pitchFamily="2" charset="0"/>
              </a:rPr>
              <a:t>(</a:t>
            </a:r>
            <a:r>
              <a:rPr lang="zh-TW" altLang="en-US" sz="4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w Cen MT Condensed Extra Bold" panose="020B0803020202020204" pitchFamily="34" charset="0"/>
                <a:ea typeface="微軟正黑體" panose="020B0604030504040204" pitchFamily="34" charset="-120"/>
                <a:cs typeface="Ebrima" panose="02000000000000000000" pitchFamily="2" charset="0"/>
              </a:rPr>
              <a:t>萬用型</a:t>
            </a:r>
            <a:r>
              <a:rPr lang="en-US" altLang="zh-TW" sz="4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w Cen MT Condensed Extra Bold" panose="020B0803020202020204" pitchFamily="34" charset="0"/>
                <a:ea typeface="微軟正黑體" panose="020B0604030504040204" pitchFamily="34" charset="-120"/>
                <a:cs typeface="Ebrima" panose="02000000000000000000" pitchFamily="2" charset="0"/>
              </a:rPr>
              <a:t>)</a:t>
            </a:r>
            <a:endParaRPr lang="zh-TW" altLang="en-US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w Cen MT Condensed Extra Bold" panose="020B0803020202020204" pitchFamily="34" charset="0"/>
              <a:ea typeface="微軟正黑體" panose="020B0604030504040204" pitchFamily="34" charset="-120"/>
              <a:cs typeface="Ebrima" panose="02000000000000000000" pitchFamily="2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3E29FEF8-E550-2CC4-A740-FE75F5D2EFEE}"/>
              </a:ext>
            </a:extLst>
          </p:cNvPr>
          <p:cNvGrpSpPr/>
          <p:nvPr/>
        </p:nvGrpSpPr>
        <p:grpSpPr>
          <a:xfrm>
            <a:off x="514350" y="1106104"/>
            <a:ext cx="7841859" cy="3939709"/>
            <a:chOff x="720000" y="1084076"/>
            <a:chExt cx="7197417" cy="3939709"/>
          </a:xfrm>
        </p:grpSpPr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E5AEF1D3-4F91-E7F9-753D-49E4F0090444}"/>
                </a:ext>
              </a:extLst>
            </p:cNvPr>
            <p:cNvSpPr txBox="1"/>
            <p:nvPr/>
          </p:nvSpPr>
          <p:spPr>
            <a:xfrm>
              <a:off x="1140333" y="465445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800" b="1" dirty="0">
                  <a:solidFill>
                    <a:srgbClr val="724019"/>
                  </a:solidFill>
                </a:rPr>
                <a:t>正面</a:t>
              </a:r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969AF492-C009-5922-A912-9DDE8672A8E6}"/>
                </a:ext>
              </a:extLst>
            </p:cNvPr>
            <p:cNvSpPr txBox="1"/>
            <p:nvPr/>
          </p:nvSpPr>
          <p:spPr>
            <a:xfrm>
              <a:off x="2390108" y="465445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800" b="1" dirty="0">
                  <a:solidFill>
                    <a:srgbClr val="724019"/>
                  </a:solidFill>
                </a:rPr>
                <a:t>背面</a:t>
              </a:r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DB8C8A7E-ED6D-785D-A2C5-335C90A39E04}"/>
                </a:ext>
              </a:extLst>
            </p:cNvPr>
            <p:cNvSpPr txBox="1"/>
            <p:nvPr/>
          </p:nvSpPr>
          <p:spPr>
            <a:xfrm>
              <a:off x="5327006" y="465445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800" b="1" dirty="0">
                  <a:solidFill>
                    <a:srgbClr val="724019"/>
                  </a:solidFill>
                </a:rPr>
                <a:t>正面</a:t>
              </a: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B8E9B1B3-9058-05A0-9739-F5BE400BD487}"/>
                </a:ext>
              </a:extLst>
            </p:cNvPr>
            <p:cNvSpPr txBox="1"/>
            <p:nvPr/>
          </p:nvSpPr>
          <p:spPr>
            <a:xfrm>
              <a:off x="6775079" y="465445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800" b="1" dirty="0">
                  <a:solidFill>
                    <a:srgbClr val="724019"/>
                  </a:solidFill>
                </a:rPr>
                <a:t>背面</a:t>
              </a:r>
            </a:p>
          </p:txBody>
        </p:sp>
        <p:pic>
          <p:nvPicPr>
            <p:cNvPr id="5" name="圖片 4" descr="一張含有 文字, 電子用品 的圖片&#10;&#10;自動產生的描述">
              <a:extLst>
                <a:ext uri="{FF2B5EF4-FFF2-40B4-BE49-F238E27FC236}">
                  <a16:creationId xmlns:a16="http://schemas.microsoft.com/office/drawing/2014/main" id="{7E68C337-852A-C5C7-CFA0-1DCB13732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0000" y="1104500"/>
              <a:ext cx="1265023" cy="3504000"/>
            </a:xfrm>
            <a:prstGeom prst="rect">
              <a:avLst/>
            </a:prstGeom>
          </p:spPr>
        </p:pic>
        <p:pic>
          <p:nvPicPr>
            <p:cNvPr id="9" name="圖片 8" descr="一張含有 文字, 電子用品, 裝置, 儀錶 的圖片&#10;&#10;自動產生的描述">
              <a:extLst>
                <a:ext uri="{FF2B5EF4-FFF2-40B4-BE49-F238E27FC236}">
                  <a16:creationId xmlns:a16="http://schemas.microsoft.com/office/drawing/2014/main" id="{A5740BCC-8495-EDF1-FA09-2A081E27E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18344" y="1104500"/>
              <a:ext cx="1189861" cy="3504000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CCD4E914-BA4B-C989-F5DF-EF9E59503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06409" y="1084076"/>
              <a:ext cx="1432378" cy="3504000"/>
            </a:xfrm>
            <a:prstGeom prst="rect">
              <a:avLst/>
            </a:prstGeom>
          </p:spPr>
        </p:pic>
        <p:pic>
          <p:nvPicPr>
            <p:cNvPr id="15" name="圖片 14" descr="一張含有 文字 的圖片&#10;&#10;自動產生的描述">
              <a:extLst>
                <a:ext uri="{FF2B5EF4-FFF2-40B4-BE49-F238E27FC236}">
                  <a16:creationId xmlns:a16="http://schemas.microsoft.com/office/drawing/2014/main" id="{0684EBFF-960D-D1B2-1ED4-AB3545DE2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36702" y="1104500"/>
              <a:ext cx="1380715" cy="3504000"/>
            </a:xfrm>
            <a:prstGeom prst="rect">
              <a:avLst/>
            </a:prstGeom>
          </p:spPr>
        </p:pic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id="{995EFC12-EB3A-D094-94F7-E185046729A2}"/>
              </a:ext>
            </a:extLst>
          </p:cNvPr>
          <p:cNvSpPr/>
          <p:nvPr/>
        </p:nvSpPr>
        <p:spPr>
          <a:xfrm>
            <a:off x="614127" y="2386145"/>
            <a:ext cx="498643" cy="41927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0130A01C-7E75-216D-164F-FB3D0CD664EC}"/>
              </a:ext>
            </a:extLst>
          </p:cNvPr>
          <p:cNvSpPr/>
          <p:nvPr/>
        </p:nvSpPr>
        <p:spPr>
          <a:xfrm>
            <a:off x="5410211" y="2891225"/>
            <a:ext cx="395463" cy="3396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8B881F67-9DBF-4EFF-C045-B4A7445F000D}"/>
              </a:ext>
            </a:extLst>
          </p:cNvPr>
          <p:cNvGrpSpPr/>
          <p:nvPr/>
        </p:nvGrpSpPr>
        <p:grpSpPr>
          <a:xfrm>
            <a:off x="2582775" y="3750077"/>
            <a:ext cx="3283302" cy="657290"/>
            <a:chOff x="2754667" y="3781167"/>
            <a:chExt cx="3283302" cy="657290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3610434E-85D3-A0B6-A161-A899B258CAEA}"/>
                </a:ext>
              </a:extLst>
            </p:cNvPr>
            <p:cNvSpPr/>
            <p:nvPr/>
          </p:nvSpPr>
          <p:spPr>
            <a:xfrm>
              <a:off x="2802640" y="3792126"/>
              <a:ext cx="3117393" cy="64633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78704702-2AE9-4EA0-0B5B-C09D23C21924}"/>
                </a:ext>
              </a:extLst>
            </p:cNvPr>
            <p:cNvSpPr txBox="1"/>
            <p:nvPr/>
          </p:nvSpPr>
          <p:spPr>
            <a:xfrm>
              <a:off x="2754667" y="3781167"/>
              <a:ext cx="328330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1800" b="1" dirty="0">
                  <a:solidFill>
                    <a:srgbClr val="724019"/>
                  </a:solidFill>
                  <a:sym typeface="Poppins"/>
                </a:rPr>
                <a:t>請確認廠牌設定是否正確，</a:t>
              </a:r>
              <a:endParaRPr lang="en-US" altLang="zh-TW" sz="1800" b="1" dirty="0">
                <a:solidFill>
                  <a:srgbClr val="724019"/>
                </a:solidFill>
                <a:sym typeface="Poppins"/>
              </a:endParaRPr>
            </a:p>
            <a:p>
              <a:r>
                <a:rPr lang="zh-TW" altLang="en-US" sz="1800" b="1" dirty="0">
                  <a:solidFill>
                    <a:srgbClr val="724019"/>
                  </a:solidFill>
                  <a:sym typeface="Poppins"/>
                </a:rPr>
                <a:t>代號：</a:t>
              </a:r>
              <a:r>
                <a:rPr lang="zh-TW" altLang="en-US" sz="1800" b="1" dirty="0">
                  <a:solidFill>
                    <a:srgbClr val="FF0000"/>
                  </a:solidFill>
                  <a:sym typeface="Poppins"/>
                </a:rPr>
                <a:t>日立為</a:t>
              </a:r>
              <a:r>
                <a:rPr lang="en-US" altLang="zh-TW" sz="1800" b="1" dirty="0">
                  <a:solidFill>
                    <a:srgbClr val="FF0000"/>
                  </a:solidFill>
                  <a:sym typeface="Poppins"/>
                </a:rPr>
                <a:t>173</a:t>
              </a:r>
              <a:r>
                <a:rPr lang="zh-TW" altLang="en-US" sz="1800" b="1" dirty="0">
                  <a:solidFill>
                    <a:srgbClr val="FF0000"/>
                  </a:solidFill>
                  <a:sym typeface="Poppins"/>
                </a:rPr>
                <a:t>、大金為</a:t>
              </a:r>
              <a:r>
                <a:rPr lang="en-US" altLang="zh-TW" sz="1800" b="1" dirty="0">
                  <a:solidFill>
                    <a:srgbClr val="FF0000"/>
                  </a:solidFill>
                  <a:sym typeface="Poppins"/>
                </a:rPr>
                <a:t>068</a:t>
              </a:r>
              <a:endParaRPr lang="zh-TW" altLang="en-US" sz="1800" b="1" dirty="0">
                <a:solidFill>
                  <a:srgbClr val="FF0000"/>
                </a:solidFill>
                <a:sym typeface="Poppins"/>
              </a:endParaRPr>
            </a:p>
          </p:txBody>
        </p:sp>
      </p:grpSp>
      <p:sp>
        <p:nvSpPr>
          <p:cNvPr id="3" name="橢圓 2">
            <a:extLst>
              <a:ext uri="{FF2B5EF4-FFF2-40B4-BE49-F238E27FC236}">
                <a16:creationId xmlns:a16="http://schemas.microsoft.com/office/drawing/2014/main" id="{DFBE2BD8-2121-4796-0A7A-19A09E0A79A7}"/>
              </a:ext>
            </a:extLst>
          </p:cNvPr>
          <p:cNvSpPr/>
          <p:nvPr/>
        </p:nvSpPr>
        <p:spPr>
          <a:xfrm>
            <a:off x="2524836" y="2245650"/>
            <a:ext cx="383679" cy="364881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3" name="橢圓 22">
            <a:extLst>
              <a:ext uri="{FF2B5EF4-FFF2-40B4-BE49-F238E27FC236}">
                <a16:creationId xmlns:a16="http://schemas.microsoft.com/office/drawing/2014/main" id="{A41A826A-3FBF-3B56-F6C1-67ED5E6A4243}"/>
              </a:ext>
            </a:extLst>
          </p:cNvPr>
          <p:cNvSpPr/>
          <p:nvPr/>
        </p:nvSpPr>
        <p:spPr>
          <a:xfrm>
            <a:off x="7457433" y="2245650"/>
            <a:ext cx="383679" cy="364881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4942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1" grpId="0" animBg="1"/>
      <p:bldP spid="22" grpId="0" animBg="1"/>
      <p:bldP spid="3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6E3AEAE-5AC0-3271-F923-1E1C0BD413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4025" y="725294"/>
            <a:ext cx="3163950" cy="795600"/>
          </a:xfrm>
        </p:spPr>
        <p:txBody>
          <a:bodyPr>
            <a:normAutofit/>
          </a:bodyPr>
          <a:lstStyle/>
          <a:p>
            <a:r>
              <a:rPr lang="en-US" altLang="zh-TW" sz="4400" b="1" dirty="0"/>
              <a:t>02</a:t>
            </a:r>
            <a:r>
              <a:rPr lang="zh-TW" altLang="en-US" sz="4400" b="1" dirty="0">
                <a:solidFill>
                  <a:srgbClr val="002060"/>
                </a:solidFill>
              </a:rPr>
              <a:t>環境衛生</a:t>
            </a:r>
            <a:endParaRPr lang="en-US" sz="44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6AAE4A2C-31E8-F174-5ACD-6AB3818583E1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046388" y="1712469"/>
            <a:ext cx="3891237" cy="3341687"/>
          </a:xfrm>
        </p:spPr>
        <p:txBody>
          <a:bodyPr>
            <a:normAutofit/>
          </a:bodyPr>
          <a:lstStyle/>
          <a:p>
            <a:pPr marL="12700" indent="0" algn="l">
              <a:buNone/>
            </a:pPr>
            <a:r>
              <a:rPr lang="en-US" altLang="zh-TW" sz="2400" b="1" dirty="0"/>
              <a:t>1.</a:t>
            </a:r>
            <a:r>
              <a:rPr lang="zh-TW" altLang="en-US" sz="24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垃圾處理</a:t>
            </a:r>
            <a:endParaRPr lang="en-US" altLang="zh-TW" sz="24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l"/>
            <a:endParaRPr lang="en-US" altLang="zh-TW" sz="2400" b="1" dirty="0"/>
          </a:p>
          <a:p>
            <a:pPr marL="12700" indent="0" algn="l">
              <a:buNone/>
            </a:pPr>
            <a:r>
              <a:rPr lang="en-US" altLang="zh-TW" sz="2400" b="1" dirty="0"/>
              <a:t>2.</a:t>
            </a:r>
            <a:r>
              <a:rPr lang="zh-TW" altLang="en-US" sz="24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通風除溼</a:t>
            </a:r>
            <a:endParaRPr lang="en-US" altLang="zh-TW" sz="24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l"/>
            <a:endParaRPr lang="en-US" altLang="zh-TW" sz="2400" b="1" dirty="0"/>
          </a:p>
          <a:p>
            <a:pPr marL="12700" indent="0" algn="l">
              <a:buNone/>
            </a:pPr>
            <a:r>
              <a:rPr lang="en-US" altLang="zh-TW" sz="2400" b="1" dirty="0"/>
              <a:t>3.</a:t>
            </a:r>
            <a:r>
              <a:rPr lang="zh-TW" altLang="en-US" sz="24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冰箱使用</a:t>
            </a:r>
            <a:endParaRPr lang="en-US" altLang="zh-TW" sz="24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12700" indent="0" algn="l">
              <a:buNone/>
            </a:pPr>
            <a:endParaRPr lang="en-US" altLang="zh-TW" sz="24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12700" indent="0" algn="l">
              <a:buNone/>
            </a:pPr>
            <a:r>
              <a:rPr lang="en-US" altLang="zh-TW" sz="24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4.</a:t>
            </a:r>
            <a:r>
              <a:rPr lang="zh-TW" altLang="en-US" sz="24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內務檢查</a:t>
            </a:r>
            <a:endParaRPr lang="en-US" sz="24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太陽 2">
            <a:hlinkClick r:id="rId2" action="ppaction://hlinksldjump"/>
            <a:extLst>
              <a:ext uri="{FF2B5EF4-FFF2-40B4-BE49-F238E27FC236}">
                <a16:creationId xmlns:a16="http://schemas.microsoft.com/office/drawing/2014/main" id="{0FC46F88-D5AC-5525-C607-74F6AB7918D9}"/>
              </a:ext>
            </a:extLst>
          </p:cNvPr>
          <p:cNvSpPr/>
          <p:nvPr/>
        </p:nvSpPr>
        <p:spPr>
          <a:xfrm>
            <a:off x="7008049" y="1774346"/>
            <a:ext cx="453762" cy="467083"/>
          </a:xfrm>
          <a:prstGeom prst="sun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太陽 3">
            <a:hlinkClick r:id="rId3" action="ppaction://hlinksldjump"/>
            <a:extLst>
              <a:ext uri="{FF2B5EF4-FFF2-40B4-BE49-F238E27FC236}">
                <a16:creationId xmlns:a16="http://schemas.microsoft.com/office/drawing/2014/main" id="{4505A663-99D4-FAE0-2EFD-3DBF1A3AA247}"/>
              </a:ext>
            </a:extLst>
          </p:cNvPr>
          <p:cNvSpPr/>
          <p:nvPr/>
        </p:nvSpPr>
        <p:spPr>
          <a:xfrm>
            <a:off x="7008049" y="2557003"/>
            <a:ext cx="453762" cy="467083"/>
          </a:xfrm>
          <a:prstGeom prst="sun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太陽 4">
            <a:hlinkClick r:id="rId4" action="ppaction://hlinksldjump"/>
            <a:extLst>
              <a:ext uri="{FF2B5EF4-FFF2-40B4-BE49-F238E27FC236}">
                <a16:creationId xmlns:a16="http://schemas.microsoft.com/office/drawing/2014/main" id="{7F4EC70B-2A97-BC02-929A-E06220F3F968}"/>
              </a:ext>
            </a:extLst>
          </p:cNvPr>
          <p:cNvSpPr/>
          <p:nvPr/>
        </p:nvSpPr>
        <p:spPr>
          <a:xfrm>
            <a:off x="7008049" y="3373661"/>
            <a:ext cx="453762" cy="467083"/>
          </a:xfrm>
          <a:prstGeom prst="sun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太陽 6">
            <a:hlinkClick r:id="rId5" action="ppaction://hlinksldjump"/>
            <a:extLst>
              <a:ext uri="{FF2B5EF4-FFF2-40B4-BE49-F238E27FC236}">
                <a16:creationId xmlns:a16="http://schemas.microsoft.com/office/drawing/2014/main" id="{B6E12610-18F0-8599-5F24-C127030C2B18}"/>
              </a:ext>
            </a:extLst>
          </p:cNvPr>
          <p:cNvSpPr/>
          <p:nvPr/>
        </p:nvSpPr>
        <p:spPr>
          <a:xfrm>
            <a:off x="7008049" y="4190319"/>
            <a:ext cx="453762" cy="467083"/>
          </a:xfrm>
          <a:prstGeom prst="sun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2993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0" name="Google Shape;2700;p39"/>
          <p:cNvSpPr/>
          <p:nvPr/>
        </p:nvSpPr>
        <p:spPr>
          <a:xfrm flipH="1">
            <a:off x="1926372" y="3854434"/>
            <a:ext cx="5417584" cy="724526"/>
          </a:xfrm>
          <a:custGeom>
            <a:avLst/>
            <a:gdLst/>
            <a:ahLst/>
            <a:cxnLst/>
            <a:rect l="l" t="t" r="r" b="b"/>
            <a:pathLst>
              <a:path w="36105" h="11512" extrusionOk="0">
                <a:moveTo>
                  <a:pt x="35940" y="5725"/>
                </a:moveTo>
                <a:cubicBezTo>
                  <a:pt x="35998" y="5559"/>
                  <a:pt x="36104" y="5400"/>
                  <a:pt x="35918" y="5217"/>
                </a:cubicBezTo>
                <a:cubicBezTo>
                  <a:pt x="35878" y="5178"/>
                  <a:pt x="35929" y="5104"/>
                  <a:pt x="35943" y="5047"/>
                </a:cubicBezTo>
                <a:cubicBezTo>
                  <a:pt x="35950" y="5015"/>
                  <a:pt x="35992" y="4984"/>
                  <a:pt x="35957" y="4952"/>
                </a:cubicBezTo>
                <a:cubicBezTo>
                  <a:pt x="35758" y="4767"/>
                  <a:pt x="35798" y="4570"/>
                  <a:pt x="35776" y="4377"/>
                </a:cubicBezTo>
                <a:cubicBezTo>
                  <a:pt x="35765" y="4274"/>
                  <a:pt x="35790" y="4177"/>
                  <a:pt x="35581" y="4121"/>
                </a:cubicBezTo>
                <a:cubicBezTo>
                  <a:pt x="35488" y="4097"/>
                  <a:pt x="35454" y="4026"/>
                  <a:pt x="35482" y="3990"/>
                </a:cubicBezTo>
                <a:cubicBezTo>
                  <a:pt x="35579" y="3864"/>
                  <a:pt x="35463" y="3784"/>
                  <a:pt x="35311" y="3705"/>
                </a:cubicBezTo>
                <a:cubicBezTo>
                  <a:pt x="35219" y="3659"/>
                  <a:pt x="35251" y="3594"/>
                  <a:pt x="35215" y="3541"/>
                </a:cubicBezTo>
                <a:cubicBezTo>
                  <a:pt x="35166" y="3411"/>
                  <a:pt x="34952" y="3413"/>
                  <a:pt x="34824" y="3346"/>
                </a:cubicBezTo>
                <a:cubicBezTo>
                  <a:pt x="34650" y="3046"/>
                  <a:pt x="34176" y="2858"/>
                  <a:pt x="33969" y="2570"/>
                </a:cubicBezTo>
                <a:cubicBezTo>
                  <a:pt x="33693" y="2522"/>
                  <a:pt x="33552" y="2363"/>
                  <a:pt x="33331" y="2270"/>
                </a:cubicBezTo>
                <a:cubicBezTo>
                  <a:pt x="33251" y="2236"/>
                  <a:pt x="33165" y="2162"/>
                  <a:pt x="33083" y="2179"/>
                </a:cubicBezTo>
                <a:cubicBezTo>
                  <a:pt x="32883" y="2222"/>
                  <a:pt x="32786" y="2105"/>
                  <a:pt x="32639" y="2072"/>
                </a:cubicBezTo>
                <a:cubicBezTo>
                  <a:pt x="32507" y="2043"/>
                  <a:pt x="32439" y="1940"/>
                  <a:pt x="32279" y="1944"/>
                </a:cubicBezTo>
                <a:cubicBezTo>
                  <a:pt x="32076" y="1857"/>
                  <a:pt x="31943" y="1706"/>
                  <a:pt x="31741" y="1639"/>
                </a:cubicBezTo>
                <a:cubicBezTo>
                  <a:pt x="31424" y="1535"/>
                  <a:pt x="31056" y="1515"/>
                  <a:pt x="30758" y="1347"/>
                </a:cubicBezTo>
                <a:cubicBezTo>
                  <a:pt x="30655" y="1288"/>
                  <a:pt x="30492" y="1260"/>
                  <a:pt x="30446" y="1162"/>
                </a:cubicBezTo>
                <a:cubicBezTo>
                  <a:pt x="30407" y="1068"/>
                  <a:pt x="30278" y="1055"/>
                  <a:pt x="30164" y="1022"/>
                </a:cubicBezTo>
                <a:cubicBezTo>
                  <a:pt x="29786" y="908"/>
                  <a:pt x="29363" y="863"/>
                  <a:pt x="29033" y="673"/>
                </a:cubicBezTo>
                <a:cubicBezTo>
                  <a:pt x="28950" y="630"/>
                  <a:pt x="28857" y="607"/>
                  <a:pt x="28763" y="606"/>
                </a:cubicBezTo>
                <a:cubicBezTo>
                  <a:pt x="28466" y="613"/>
                  <a:pt x="28204" y="453"/>
                  <a:pt x="27899" y="498"/>
                </a:cubicBezTo>
                <a:cubicBezTo>
                  <a:pt x="27825" y="509"/>
                  <a:pt x="27753" y="452"/>
                  <a:pt x="27683" y="421"/>
                </a:cubicBezTo>
                <a:cubicBezTo>
                  <a:pt x="27344" y="261"/>
                  <a:pt x="26985" y="197"/>
                  <a:pt x="26600" y="281"/>
                </a:cubicBezTo>
                <a:cubicBezTo>
                  <a:pt x="26423" y="162"/>
                  <a:pt x="26220" y="228"/>
                  <a:pt x="26027" y="214"/>
                </a:cubicBezTo>
                <a:cubicBezTo>
                  <a:pt x="25901" y="93"/>
                  <a:pt x="25751" y="49"/>
                  <a:pt x="25511" y="60"/>
                </a:cubicBezTo>
                <a:cubicBezTo>
                  <a:pt x="25070" y="80"/>
                  <a:pt x="24613" y="0"/>
                  <a:pt x="24172" y="23"/>
                </a:cubicBezTo>
                <a:cubicBezTo>
                  <a:pt x="23748" y="48"/>
                  <a:pt x="23331" y="93"/>
                  <a:pt x="22910" y="123"/>
                </a:cubicBezTo>
                <a:cubicBezTo>
                  <a:pt x="22809" y="130"/>
                  <a:pt x="22730" y="145"/>
                  <a:pt x="22676" y="194"/>
                </a:cubicBezTo>
                <a:cubicBezTo>
                  <a:pt x="22120" y="219"/>
                  <a:pt x="21607" y="324"/>
                  <a:pt x="21075" y="396"/>
                </a:cubicBezTo>
                <a:lnTo>
                  <a:pt x="21072" y="393"/>
                </a:lnTo>
                <a:cubicBezTo>
                  <a:pt x="20954" y="378"/>
                  <a:pt x="20864" y="432"/>
                  <a:pt x="20760" y="428"/>
                </a:cubicBezTo>
                <a:cubicBezTo>
                  <a:pt x="20202" y="407"/>
                  <a:pt x="19678" y="487"/>
                  <a:pt x="19137" y="518"/>
                </a:cubicBezTo>
                <a:cubicBezTo>
                  <a:pt x="18966" y="525"/>
                  <a:pt x="18804" y="536"/>
                  <a:pt x="18633" y="515"/>
                </a:cubicBezTo>
                <a:cubicBezTo>
                  <a:pt x="18416" y="546"/>
                  <a:pt x="18139" y="445"/>
                  <a:pt x="17974" y="587"/>
                </a:cubicBezTo>
                <a:cubicBezTo>
                  <a:pt x="17755" y="509"/>
                  <a:pt x="17546" y="633"/>
                  <a:pt x="17308" y="549"/>
                </a:cubicBezTo>
                <a:cubicBezTo>
                  <a:pt x="17161" y="496"/>
                  <a:pt x="16956" y="493"/>
                  <a:pt x="16800" y="558"/>
                </a:cubicBezTo>
                <a:cubicBezTo>
                  <a:pt x="16732" y="586"/>
                  <a:pt x="16643" y="606"/>
                  <a:pt x="16569" y="589"/>
                </a:cubicBezTo>
                <a:cubicBezTo>
                  <a:pt x="16264" y="521"/>
                  <a:pt x="15979" y="586"/>
                  <a:pt x="15691" y="570"/>
                </a:cubicBezTo>
                <a:cubicBezTo>
                  <a:pt x="15262" y="549"/>
                  <a:pt x="14879" y="627"/>
                  <a:pt x="14494" y="670"/>
                </a:cubicBezTo>
                <a:cubicBezTo>
                  <a:pt x="14030" y="724"/>
                  <a:pt x="13562" y="795"/>
                  <a:pt x="13106" y="880"/>
                </a:cubicBezTo>
                <a:cubicBezTo>
                  <a:pt x="12234" y="1042"/>
                  <a:pt x="11326" y="1156"/>
                  <a:pt x="10482" y="1351"/>
                </a:cubicBezTo>
                <a:cubicBezTo>
                  <a:pt x="9553" y="1567"/>
                  <a:pt x="8573" y="1693"/>
                  <a:pt x="7624" y="1870"/>
                </a:cubicBezTo>
                <a:cubicBezTo>
                  <a:pt x="6898" y="2009"/>
                  <a:pt x="6188" y="2156"/>
                  <a:pt x="5556" y="2404"/>
                </a:cubicBezTo>
                <a:cubicBezTo>
                  <a:pt x="5373" y="2474"/>
                  <a:pt x="5187" y="2531"/>
                  <a:pt x="4997" y="2578"/>
                </a:cubicBezTo>
                <a:cubicBezTo>
                  <a:pt x="4436" y="2713"/>
                  <a:pt x="3891" y="2904"/>
                  <a:pt x="3369" y="3149"/>
                </a:cubicBezTo>
                <a:cubicBezTo>
                  <a:pt x="3255" y="3203"/>
                  <a:pt x="3138" y="3251"/>
                  <a:pt x="3017" y="3299"/>
                </a:cubicBezTo>
                <a:cubicBezTo>
                  <a:pt x="2343" y="3561"/>
                  <a:pt x="1763" y="3884"/>
                  <a:pt x="1256" y="4262"/>
                </a:cubicBezTo>
                <a:cubicBezTo>
                  <a:pt x="945" y="4493"/>
                  <a:pt x="720" y="4755"/>
                  <a:pt x="494" y="5016"/>
                </a:cubicBezTo>
                <a:cubicBezTo>
                  <a:pt x="394" y="5132"/>
                  <a:pt x="274" y="5246"/>
                  <a:pt x="212" y="5383"/>
                </a:cubicBezTo>
                <a:cubicBezTo>
                  <a:pt x="58" y="5721"/>
                  <a:pt x="1" y="6093"/>
                  <a:pt x="47" y="6460"/>
                </a:cubicBezTo>
                <a:cubicBezTo>
                  <a:pt x="70" y="6636"/>
                  <a:pt x="104" y="6827"/>
                  <a:pt x="287" y="6993"/>
                </a:cubicBezTo>
                <a:cubicBezTo>
                  <a:pt x="289" y="7018"/>
                  <a:pt x="277" y="7046"/>
                  <a:pt x="292" y="7069"/>
                </a:cubicBezTo>
                <a:cubicBezTo>
                  <a:pt x="461" y="7343"/>
                  <a:pt x="609" y="7622"/>
                  <a:pt x="819" y="7890"/>
                </a:cubicBezTo>
                <a:cubicBezTo>
                  <a:pt x="1047" y="8184"/>
                  <a:pt x="1474" y="8384"/>
                  <a:pt x="1802" y="8629"/>
                </a:cubicBezTo>
                <a:cubicBezTo>
                  <a:pt x="1896" y="8699"/>
                  <a:pt x="2093" y="8748"/>
                  <a:pt x="2202" y="8842"/>
                </a:cubicBezTo>
                <a:cubicBezTo>
                  <a:pt x="2329" y="8937"/>
                  <a:pt x="2527" y="8984"/>
                  <a:pt x="2645" y="9088"/>
                </a:cubicBezTo>
                <a:cubicBezTo>
                  <a:pt x="2695" y="9132"/>
                  <a:pt x="2760" y="9153"/>
                  <a:pt x="2826" y="9149"/>
                </a:cubicBezTo>
                <a:cubicBezTo>
                  <a:pt x="3025" y="9127"/>
                  <a:pt x="3159" y="9207"/>
                  <a:pt x="3312" y="9270"/>
                </a:cubicBezTo>
                <a:cubicBezTo>
                  <a:pt x="3592" y="9389"/>
                  <a:pt x="3934" y="9444"/>
                  <a:pt x="4182" y="9601"/>
                </a:cubicBezTo>
                <a:cubicBezTo>
                  <a:pt x="4210" y="9618"/>
                  <a:pt x="4267" y="9638"/>
                  <a:pt x="4292" y="9634"/>
                </a:cubicBezTo>
                <a:cubicBezTo>
                  <a:pt x="4573" y="9564"/>
                  <a:pt x="4726" y="9711"/>
                  <a:pt x="4932" y="9791"/>
                </a:cubicBezTo>
                <a:cubicBezTo>
                  <a:pt x="5184" y="9888"/>
                  <a:pt x="5436" y="10041"/>
                  <a:pt x="5764" y="9950"/>
                </a:cubicBezTo>
                <a:cubicBezTo>
                  <a:pt x="5934" y="10068"/>
                  <a:pt x="6120" y="10155"/>
                  <a:pt x="6385" y="10125"/>
                </a:cubicBezTo>
                <a:cubicBezTo>
                  <a:pt x="6433" y="10119"/>
                  <a:pt x="6495" y="10131"/>
                  <a:pt x="6545" y="10144"/>
                </a:cubicBezTo>
                <a:cubicBezTo>
                  <a:pt x="7313" y="10339"/>
                  <a:pt x="8109" y="10450"/>
                  <a:pt x="8904" y="10540"/>
                </a:cubicBezTo>
                <a:cubicBezTo>
                  <a:pt x="9462" y="10603"/>
                  <a:pt x="10012" y="10675"/>
                  <a:pt x="10553" y="10791"/>
                </a:cubicBezTo>
                <a:cubicBezTo>
                  <a:pt x="10659" y="10814"/>
                  <a:pt x="10768" y="10840"/>
                  <a:pt x="10869" y="10799"/>
                </a:cubicBezTo>
                <a:cubicBezTo>
                  <a:pt x="11101" y="10822"/>
                  <a:pt x="11334" y="10836"/>
                  <a:pt x="11554" y="10911"/>
                </a:cubicBezTo>
                <a:cubicBezTo>
                  <a:pt x="11639" y="10939"/>
                  <a:pt x="11750" y="10965"/>
                  <a:pt x="11833" y="10956"/>
                </a:cubicBezTo>
                <a:cubicBezTo>
                  <a:pt x="12568" y="10879"/>
                  <a:pt x="13309" y="11033"/>
                  <a:pt x="14045" y="11068"/>
                </a:cubicBezTo>
                <a:cubicBezTo>
                  <a:pt x="14281" y="11079"/>
                  <a:pt x="14495" y="11088"/>
                  <a:pt x="14699" y="11025"/>
                </a:cubicBezTo>
                <a:lnTo>
                  <a:pt x="14729" y="11027"/>
                </a:lnTo>
                <a:lnTo>
                  <a:pt x="14759" y="11034"/>
                </a:lnTo>
                <a:cubicBezTo>
                  <a:pt x="14922" y="11201"/>
                  <a:pt x="15096" y="11127"/>
                  <a:pt x="15267" y="11073"/>
                </a:cubicBezTo>
                <a:cubicBezTo>
                  <a:pt x="15341" y="11119"/>
                  <a:pt x="15392" y="11182"/>
                  <a:pt x="15531" y="11144"/>
                </a:cubicBezTo>
                <a:cubicBezTo>
                  <a:pt x="15680" y="11102"/>
                  <a:pt x="15840" y="11070"/>
                  <a:pt x="16022" y="11093"/>
                </a:cubicBezTo>
                <a:lnTo>
                  <a:pt x="16022" y="11093"/>
                </a:lnTo>
                <a:cubicBezTo>
                  <a:pt x="16155" y="11194"/>
                  <a:pt x="16293" y="11279"/>
                  <a:pt x="16498" y="11185"/>
                </a:cubicBezTo>
                <a:cubicBezTo>
                  <a:pt x="16520" y="11148"/>
                  <a:pt x="16532" y="11110"/>
                  <a:pt x="16595" y="11091"/>
                </a:cubicBezTo>
                <a:cubicBezTo>
                  <a:pt x="16714" y="11113"/>
                  <a:pt x="16812" y="11159"/>
                  <a:pt x="16950" y="11161"/>
                </a:cubicBezTo>
                <a:cubicBezTo>
                  <a:pt x="17367" y="11167"/>
                  <a:pt x="17788" y="11121"/>
                  <a:pt x="18205" y="11250"/>
                </a:cubicBezTo>
                <a:cubicBezTo>
                  <a:pt x="18281" y="11272"/>
                  <a:pt x="18365" y="11259"/>
                  <a:pt x="18447" y="11253"/>
                </a:cubicBezTo>
                <a:cubicBezTo>
                  <a:pt x="18621" y="11241"/>
                  <a:pt x="18797" y="11239"/>
                  <a:pt x="18971" y="11230"/>
                </a:cubicBezTo>
                <a:cubicBezTo>
                  <a:pt x="19478" y="11204"/>
                  <a:pt x="19991" y="11349"/>
                  <a:pt x="20495" y="11293"/>
                </a:cubicBezTo>
                <a:cubicBezTo>
                  <a:pt x="20522" y="11292"/>
                  <a:pt x="20548" y="11298"/>
                  <a:pt x="20572" y="11310"/>
                </a:cubicBezTo>
                <a:cubicBezTo>
                  <a:pt x="20924" y="11444"/>
                  <a:pt x="21259" y="11396"/>
                  <a:pt x="21590" y="11339"/>
                </a:cubicBezTo>
                <a:cubicBezTo>
                  <a:pt x="21689" y="11459"/>
                  <a:pt x="21849" y="11481"/>
                  <a:pt x="22009" y="11436"/>
                </a:cubicBezTo>
                <a:cubicBezTo>
                  <a:pt x="22255" y="11364"/>
                  <a:pt x="22556" y="11450"/>
                  <a:pt x="22795" y="11372"/>
                </a:cubicBezTo>
                <a:cubicBezTo>
                  <a:pt x="23126" y="11490"/>
                  <a:pt x="23394" y="11375"/>
                  <a:pt x="23682" y="11335"/>
                </a:cubicBezTo>
                <a:lnTo>
                  <a:pt x="23684" y="11335"/>
                </a:lnTo>
                <a:cubicBezTo>
                  <a:pt x="24040" y="11369"/>
                  <a:pt x="24406" y="11443"/>
                  <a:pt x="24745" y="11399"/>
                </a:cubicBezTo>
                <a:cubicBezTo>
                  <a:pt x="24955" y="11375"/>
                  <a:pt x="25144" y="11382"/>
                  <a:pt x="25349" y="11396"/>
                </a:cubicBezTo>
                <a:cubicBezTo>
                  <a:pt x="25700" y="11421"/>
                  <a:pt x="26067" y="11512"/>
                  <a:pt x="26384" y="11372"/>
                </a:cubicBezTo>
                <a:cubicBezTo>
                  <a:pt x="26417" y="11356"/>
                  <a:pt x="26492" y="11364"/>
                  <a:pt x="26542" y="11375"/>
                </a:cubicBezTo>
                <a:cubicBezTo>
                  <a:pt x="26790" y="11429"/>
                  <a:pt x="27019" y="11410"/>
                  <a:pt x="27253" y="11375"/>
                </a:cubicBezTo>
                <a:cubicBezTo>
                  <a:pt x="27426" y="11347"/>
                  <a:pt x="27612" y="11298"/>
                  <a:pt x="27782" y="11318"/>
                </a:cubicBezTo>
                <a:cubicBezTo>
                  <a:pt x="28128" y="11362"/>
                  <a:pt x="28415" y="11290"/>
                  <a:pt x="28715" y="11245"/>
                </a:cubicBezTo>
                <a:cubicBezTo>
                  <a:pt x="28849" y="11227"/>
                  <a:pt x="29008" y="11202"/>
                  <a:pt x="29041" y="11093"/>
                </a:cubicBezTo>
                <a:cubicBezTo>
                  <a:pt x="29124" y="11039"/>
                  <a:pt x="29216" y="10999"/>
                  <a:pt x="29313" y="10973"/>
                </a:cubicBezTo>
                <a:cubicBezTo>
                  <a:pt x="29663" y="11039"/>
                  <a:pt x="29872" y="10919"/>
                  <a:pt x="30091" y="10805"/>
                </a:cubicBezTo>
                <a:lnTo>
                  <a:pt x="30093" y="10805"/>
                </a:lnTo>
                <a:cubicBezTo>
                  <a:pt x="30521" y="10846"/>
                  <a:pt x="30749" y="10663"/>
                  <a:pt x="31025" y="10535"/>
                </a:cubicBezTo>
                <a:cubicBezTo>
                  <a:pt x="31342" y="10372"/>
                  <a:pt x="31757" y="10278"/>
                  <a:pt x="31986" y="10053"/>
                </a:cubicBezTo>
                <a:cubicBezTo>
                  <a:pt x="32048" y="9993"/>
                  <a:pt x="32156" y="9976"/>
                  <a:pt x="32244" y="9947"/>
                </a:cubicBezTo>
                <a:cubicBezTo>
                  <a:pt x="32925" y="9726"/>
                  <a:pt x="33365" y="9350"/>
                  <a:pt x="33866" y="9018"/>
                </a:cubicBezTo>
                <a:cubicBezTo>
                  <a:pt x="34112" y="8851"/>
                  <a:pt x="34385" y="8679"/>
                  <a:pt x="34456" y="8434"/>
                </a:cubicBezTo>
                <a:cubicBezTo>
                  <a:pt x="34818" y="8297"/>
                  <a:pt x="34886" y="8028"/>
                  <a:pt x="35011" y="7814"/>
                </a:cubicBezTo>
                <a:cubicBezTo>
                  <a:pt x="35192" y="7503"/>
                  <a:pt x="35467" y="7221"/>
                  <a:pt x="35627" y="6902"/>
                </a:cubicBezTo>
                <a:cubicBezTo>
                  <a:pt x="35781" y="6602"/>
                  <a:pt x="36010" y="6320"/>
                  <a:pt x="35924" y="5975"/>
                </a:cubicBezTo>
                <a:cubicBezTo>
                  <a:pt x="35904" y="5892"/>
                  <a:pt x="35909" y="5805"/>
                  <a:pt x="35940" y="5725"/>
                </a:cubicBezTo>
                <a:close/>
                <a:moveTo>
                  <a:pt x="24545" y="82"/>
                </a:moveTo>
                <a:lnTo>
                  <a:pt x="24525" y="77"/>
                </a:lnTo>
                <a:cubicBezTo>
                  <a:pt x="24531" y="71"/>
                  <a:pt x="24537" y="69"/>
                  <a:pt x="24542" y="65"/>
                </a:cubicBezTo>
                <a:cubicBezTo>
                  <a:pt x="24543" y="73"/>
                  <a:pt x="24545" y="76"/>
                  <a:pt x="24546" y="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01" name="Google Shape;2701;p39"/>
          <p:cNvSpPr txBox="1">
            <a:spLocks noGrp="1"/>
          </p:cNvSpPr>
          <p:nvPr>
            <p:ph type="ctrTitle"/>
          </p:nvPr>
        </p:nvSpPr>
        <p:spPr>
          <a:xfrm flipH="1">
            <a:off x="778214" y="-341822"/>
            <a:ext cx="7713900" cy="274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zh-TW" altLang="en-US" sz="5400" b="1" dirty="0">
                <a:solidFill>
                  <a:srgbClr val="B47522"/>
                </a:solidFill>
              </a:rPr>
            </a:br>
            <a:r>
              <a:rPr lang="en-US" altLang="zh-TW" sz="5400" b="1" dirty="0">
                <a:solidFill>
                  <a:srgbClr val="B47522"/>
                </a:solidFill>
              </a:rPr>
              <a:t>113</a:t>
            </a:r>
            <a:r>
              <a:rPr lang="zh-TW" altLang="en-US" sz="5400" b="1" dirty="0">
                <a:solidFill>
                  <a:srgbClr val="B47522"/>
                </a:solidFill>
              </a:rPr>
              <a:t> 學年度</a:t>
            </a:r>
            <a:endParaRPr sz="4000" b="1" dirty="0">
              <a:solidFill>
                <a:srgbClr val="B47522"/>
              </a:solidFill>
            </a:endParaRPr>
          </a:p>
        </p:txBody>
      </p:sp>
      <p:sp>
        <p:nvSpPr>
          <p:cNvPr id="2702" name="Google Shape;2702;p39"/>
          <p:cNvSpPr txBox="1">
            <a:spLocks noGrp="1"/>
          </p:cNvSpPr>
          <p:nvPr>
            <p:ph type="subTitle" idx="1"/>
          </p:nvPr>
        </p:nvSpPr>
        <p:spPr>
          <a:xfrm>
            <a:off x="2436614" y="4011947"/>
            <a:ext cx="43971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b="1" dirty="0">
                <a:solidFill>
                  <a:schemeClr val="accent3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淡江大學學生事務處住宿輔導組</a:t>
            </a:r>
            <a:endParaRPr sz="2000" dirty="0">
              <a:solidFill>
                <a:schemeClr val="accent3"/>
              </a:solidFill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</p:txBody>
      </p:sp>
      <p:sp>
        <p:nvSpPr>
          <p:cNvPr id="8" name="Google Shape;2701;p39"/>
          <p:cNvSpPr txBox="1">
            <a:spLocks/>
          </p:cNvSpPr>
          <p:nvPr/>
        </p:nvSpPr>
        <p:spPr>
          <a:xfrm flipH="1">
            <a:off x="715050" y="1188191"/>
            <a:ext cx="7713900" cy="27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Secular One"/>
              <a:buNone/>
              <a:defRPr sz="8500" b="0" i="0" u="none" strike="noStrike" cap="none">
                <a:solidFill>
                  <a:schemeClr val="lt1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zh-TW" altLang="en-US" sz="60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ungee"/>
                <a:ea typeface="Bungee"/>
                <a:cs typeface="Bungee"/>
                <a:sym typeface="Bungee"/>
              </a:rPr>
              <a:t>松濤館住宿新生講習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1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6E3AEAE-5AC0-3271-F923-1E1C0BD413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TW" sz="4400" b="1" dirty="0"/>
              <a:t>1.</a:t>
            </a:r>
            <a:r>
              <a:rPr lang="zh-TW" altLang="en-US" sz="4400" b="1" dirty="0"/>
              <a:t>垃圾處理</a:t>
            </a:r>
            <a:endParaRPr lang="en-US" sz="4400" b="1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2F3B858-890A-4FB6-3B26-3CE34774249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372620" y="1497300"/>
            <a:ext cx="4503248" cy="2905970"/>
          </a:xfrm>
        </p:spPr>
        <p:txBody>
          <a:bodyPr>
            <a:noAutofit/>
          </a:bodyPr>
          <a:lstStyle/>
          <a:p>
            <a:pPr marL="285750" lvl="0" indent="-285750" algn="l">
              <a:lnSpc>
                <a:spcPct val="1700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  <a:buFont typeface="Wingdings" panose="05000000000000000000" pitchFamily="2" charset="2"/>
              <a:buChar char="l"/>
            </a:pPr>
            <a:r>
              <a:rPr lang="zh-TW" altLang="en-US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倒垃圾時間為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週一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~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週六晚上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7:10~8:30</a:t>
            </a:r>
            <a:r>
              <a:rPr lang="zh-TW" altLang="en-US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，勿將廚餘、衛生紙</a:t>
            </a:r>
            <a:r>
              <a:rPr lang="en-US" altLang="zh-TW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(</a:t>
            </a:r>
            <a:r>
              <a:rPr lang="zh-TW" altLang="en-US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棉</a:t>
            </a:r>
            <a:r>
              <a:rPr lang="en-US" altLang="zh-TW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)</a:t>
            </a:r>
            <a:r>
              <a:rPr lang="zh-TW" altLang="en-US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丟入馬桶及洗手台，以免水管阻塞。</a:t>
            </a:r>
            <a:endParaRPr lang="en-US" altLang="zh-TW" sz="1800" b="1" dirty="0">
              <a:solidFill>
                <a:schemeClr val="accent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285750" lvl="0" indent="-285750" algn="l">
              <a:lnSpc>
                <a:spcPct val="1700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  <a:buFont typeface="Wingdings" panose="05000000000000000000" pitchFamily="2" charset="2"/>
              <a:buChar char="l"/>
            </a:pPr>
            <a:r>
              <a:rPr lang="zh-TW" altLang="en-US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一二三館資源回收室位於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三館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2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樓</a:t>
            </a:r>
            <a:r>
              <a:rPr lang="zh-TW" altLang="en-US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、</a:t>
            </a:r>
            <a:br>
              <a:rPr lang="en-US" altLang="zh-TW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</a:br>
            <a:r>
              <a:rPr lang="zh-TW" altLang="en-US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四五館資源回收室位於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五館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1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樓行政區</a:t>
            </a:r>
            <a:r>
              <a:rPr lang="zh-TW" altLang="en-US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。</a:t>
            </a:r>
          </a:p>
          <a:p>
            <a:pPr marL="0" lvl="0" indent="0" algn="l">
              <a:lnSpc>
                <a:spcPct val="1700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  <a:buNone/>
            </a:pPr>
            <a:endParaRPr lang="en-US" altLang="zh-TW" sz="2000" b="1" dirty="0">
              <a:solidFill>
                <a:schemeClr val="accent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4" name="圖形 3" descr="垃圾桶 以實心填滿">
            <a:extLst>
              <a:ext uri="{FF2B5EF4-FFF2-40B4-BE49-F238E27FC236}">
                <a16:creationId xmlns:a16="http://schemas.microsoft.com/office/drawing/2014/main" id="{525D92B5-3D08-764D-91EC-AC8B97E67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57704" y="4504605"/>
            <a:ext cx="551270" cy="551270"/>
          </a:xfrm>
          <a:prstGeom prst="rect">
            <a:avLst/>
          </a:prstGeom>
        </p:spPr>
      </p:pic>
      <p:pic>
        <p:nvPicPr>
          <p:cNvPr id="7" name="圖形 6" descr="可回收 以實心填滿">
            <a:hlinkClick r:id="rId4" action="ppaction://hlinksldjump"/>
            <a:extLst>
              <a:ext uri="{FF2B5EF4-FFF2-40B4-BE49-F238E27FC236}">
                <a16:creationId xmlns:a16="http://schemas.microsoft.com/office/drawing/2014/main" id="{6572E973-1BF9-E83E-E737-8C64978E8B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97975" y="4504605"/>
            <a:ext cx="571896" cy="57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6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6E3AEAE-5AC0-3271-F923-1E1C0BD413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TW" sz="4400" b="1" dirty="0"/>
              <a:t>2.</a:t>
            </a:r>
            <a:r>
              <a:rPr lang="zh-TW" altLang="en-US" sz="4400" b="1" dirty="0"/>
              <a:t>通風除溼</a:t>
            </a:r>
            <a:endParaRPr lang="en-US" sz="4400" b="1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2F3B858-890A-4FB6-3B26-3CE34774249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256619" y="1311932"/>
            <a:ext cx="4626123" cy="3646200"/>
          </a:xfrm>
        </p:spPr>
        <p:txBody>
          <a:bodyPr>
            <a:noAutofit/>
          </a:bodyPr>
          <a:lstStyle/>
          <a:p>
            <a:pPr marL="285750" lvl="0" indent="-285750" algn="l">
              <a:lnSpc>
                <a:spcPct val="1700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  <a:buFont typeface="Wingdings" panose="05000000000000000000" pitchFamily="2" charset="2"/>
              <a:buChar char="l"/>
            </a:pPr>
            <a:r>
              <a:rPr lang="zh-TW" altLang="en-US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淡水氣候潮濕，請於天氣好時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開窗保持通風</a:t>
            </a:r>
            <a:r>
              <a:rPr lang="zh-TW" altLang="en-US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，避免造成發霉情況。</a:t>
            </a:r>
          </a:p>
          <a:p>
            <a:pPr marL="285750" lvl="0" indent="-285750" algn="l">
              <a:lnSpc>
                <a:spcPct val="1700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  <a:buFont typeface="Wingdings" panose="05000000000000000000" pitchFamily="2" charset="2"/>
              <a:buChar char="l"/>
            </a:pPr>
            <a:r>
              <a:rPr lang="zh-TW" altLang="en-US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或可向宿舍借用除濕機，借用以 </a:t>
            </a:r>
            <a:r>
              <a:rPr lang="en-US" altLang="zh-TW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4 </a:t>
            </a:r>
            <a:r>
              <a:rPr lang="zh-TW" altLang="en-US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天為限；寢室在 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1 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樓</a:t>
            </a:r>
            <a:r>
              <a:rPr lang="zh-TW" altLang="en-US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可以借一整年。</a:t>
            </a:r>
            <a:endParaRPr lang="en-US" altLang="zh-TW" sz="1800" b="1" dirty="0">
              <a:solidFill>
                <a:schemeClr val="accent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285750" indent="-285750" algn="l">
              <a:lnSpc>
                <a:spcPct val="1700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  <a:buFont typeface="Wingdings" panose="05000000000000000000" pitchFamily="2" charset="2"/>
              <a:buChar char="l"/>
            </a:pPr>
            <a:r>
              <a:rPr lang="zh-TW" altLang="en-US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可向辦公室申請使用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自帶除濕機</a:t>
            </a:r>
            <a:r>
              <a:rPr lang="zh-TW" altLang="en-US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，一寢限申請一台。</a:t>
            </a:r>
          </a:p>
          <a:p>
            <a:pPr marL="285750" lvl="0" indent="-285750" algn="l">
              <a:lnSpc>
                <a:spcPct val="1700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  <a:buFont typeface="Wingdings" panose="05000000000000000000" pitchFamily="2" charset="2"/>
              <a:buChar char="l"/>
            </a:pPr>
            <a:endParaRPr lang="zh-TW" altLang="en-US" sz="1800" b="1" dirty="0">
              <a:solidFill>
                <a:schemeClr val="accent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0" lvl="0" indent="0" algn="l">
              <a:lnSpc>
                <a:spcPct val="1700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  <a:buNone/>
            </a:pPr>
            <a:endParaRPr lang="en-US" altLang="zh-TW" sz="2000" b="1" dirty="0">
              <a:solidFill>
                <a:schemeClr val="accent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2" name="圖片 1" descr="一張含有 設計, 圖解 的圖片&#10;&#10;描述是以中可信度自動產生">
            <a:extLst>
              <a:ext uri="{FF2B5EF4-FFF2-40B4-BE49-F238E27FC236}">
                <a16:creationId xmlns:a16="http://schemas.microsoft.com/office/drawing/2014/main" id="{EB8C3A73-0ECC-27B6-116C-A1996B2E7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87" y="1261355"/>
            <a:ext cx="3747353" cy="374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9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字方塊 30">
            <a:extLst>
              <a:ext uri="{FF2B5EF4-FFF2-40B4-BE49-F238E27FC236}">
                <a16:creationId xmlns:a16="http://schemas.microsoft.com/office/drawing/2014/main" id="{41FE5A35-D970-4550-993E-4A5FE66CF188}"/>
              </a:ext>
            </a:extLst>
          </p:cNvPr>
          <p:cNvSpPr txBox="1"/>
          <p:nvPr/>
        </p:nvSpPr>
        <p:spPr>
          <a:xfrm>
            <a:off x="4539572" y="1706817"/>
            <a:ext cx="4352856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未密封的飲料</a:t>
            </a:r>
            <a:r>
              <a:rPr lang="en-US" altLang="zh-TW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易灑出來</a:t>
            </a:r>
            <a:r>
              <a:rPr lang="en-US" altLang="zh-TW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味道很重的食物</a:t>
            </a:r>
            <a:endParaRPr lang="en-US" altLang="zh-TW" sz="2000" b="1" dirty="0">
              <a:solidFill>
                <a:schemeClr val="accent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未貼冰箱貼的食物</a:t>
            </a:r>
            <a:endParaRPr lang="en-US" altLang="zh-TW" sz="2000" b="1" dirty="0">
              <a:solidFill>
                <a:schemeClr val="accent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過期或腐壞的食物</a:t>
            </a:r>
            <a:endParaRPr lang="en-US" altLang="zh-TW" sz="2000" b="1" dirty="0">
              <a:solidFill>
                <a:schemeClr val="accent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體積過大</a:t>
            </a:r>
            <a:endParaRPr lang="en-US" altLang="zh-TW" sz="2000" b="1" dirty="0">
              <a:solidFill>
                <a:schemeClr val="accent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廚餘及垃圾</a:t>
            </a:r>
            <a:endParaRPr lang="en-US" altLang="zh-TW" sz="2000" b="1" dirty="0">
              <a:solidFill>
                <a:schemeClr val="accent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C037BAE0-D003-9FF9-FFCF-0D1319E70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2593" y="4039554"/>
            <a:ext cx="804492" cy="804492"/>
          </a:xfrm>
          <a:prstGeom prst="rect">
            <a:avLst/>
          </a:prstGeom>
        </p:spPr>
      </p:pic>
      <p:sp>
        <p:nvSpPr>
          <p:cNvPr id="2731" name="Google Shape;2731;p4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3000"/>
            </a:pPr>
            <a:r>
              <a:rPr lang="en-US" altLang="zh-TW" dirty="0"/>
              <a:t>3.</a:t>
            </a:r>
            <a:r>
              <a:rPr lang="zh-TW" altLang="en-US" dirty="0"/>
              <a:t>冰箱使用</a:t>
            </a:r>
            <a:endParaRPr dirty="0"/>
          </a:p>
        </p:txBody>
      </p:sp>
      <p:pic>
        <p:nvPicPr>
          <p:cNvPr id="6" name="圖形 5" descr="禁止標誌 以實心填滿">
            <a:extLst>
              <a:ext uri="{FF2B5EF4-FFF2-40B4-BE49-F238E27FC236}">
                <a16:creationId xmlns:a16="http://schemas.microsoft.com/office/drawing/2014/main" id="{35A3AA8B-099F-9642-3CCF-7914841DC0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57972" y="1779818"/>
            <a:ext cx="2436624" cy="2436624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64E65FD7-754F-44AD-B6B3-3A21B603B47B}"/>
              </a:ext>
            </a:extLst>
          </p:cNvPr>
          <p:cNvSpPr txBox="1"/>
          <p:nvPr/>
        </p:nvSpPr>
        <p:spPr>
          <a:xfrm>
            <a:off x="132244" y="1875214"/>
            <a:ext cx="37522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AA4AC"/>
                </a:highlight>
              </a:rPr>
              <a:t>藥品可至辦公室詢問</a:t>
            </a:r>
            <a:endParaRPr lang="en-US" altLang="zh-TW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AA4AC"/>
              </a:highlight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2ADE55FC-8AB1-2E93-ACEF-A10823A39B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3846" y="4039554"/>
            <a:ext cx="804491" cy="8044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713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F6033B-0822-65C0-D7DF-1BB16168E4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1900" y="1958426"/>
            <a:ext cx="7660200" cy="853200"/>
          </a:xfrm>
        </p:spPr>
        <p:txBody>
          <a:bodyPr/>
          <a:lstStyle/>
          <a:p>
            <a:r>
              <a:rPr lang="zh-TW" altLang="en-US" sz="3600" b="1" dirty="0">
                <a:solidFill>
                  <a:schemeClr val="dk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公用冰箱存放物品標籤</a:t>
            </a:r>
            <a:r>
              <a:rPr lang="en-US" altLang="zh-TW" sz="3600" b="1" dirty="0">
                <a:solidFill>
                  <a:schemeClr val="dk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</a:t>
            </a:r>
            <a:r>
              <a:rPr lang="zh-TW" altLang="en-US" sz="3600" b="1" dirty="0">
                <a:solidFill>
                  <a:schemeClr val="dk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冰箱貼</a:t>
            </a:r>
            <a:r>
              <a:rPr lang="en-US" altLang="zh-TW" sz="3600" b="1" dirty="0">
                <a:solidFill>
                  <a:schemeClr val="dk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)</a:t>
            </a:r>
            <a:endParaRPr lang="zh-TW" altLang="en-US" sz="3600" b="1" dirty="0">
              <a:solidFill>
                <a:schemeClr val="dk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3F500B3-3ECE-39F7-1846-1ACD87264B9B}"/>
              </a:ext>
            </a:extLst>
          </p:cNvPr>
          <p:cNvSpPr txBox="1"/>
          <p:nvPr/>
        </p:nvSpPr>
        <p:spPr>
          <a:xfrm>
            <a:off x="386104" y="2571750"/>
            <a:ext cx="475897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600"/>
              </a:spcAft>
              <a:buClr>
                <a:schemeClr val="tx1">
                  <a:lumMod val="75000"/>
                </a:schemeClr>
              </a:buClr>
              <a:buSzPct val="160000"/>
              <a:buFont typeface="Wingdings" panose="05000000000000000000" pitchFamily="2" charset="2"/>
              <a:buChar char="l"/>
            </a:pPr>
            <a:r>
              <a:rPr lang="zh-TW" altLang="en-US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Nunito ExtraBold"/>
              </a:rPr>
              <a:t>放置不超過四天</a:t>
            </a:r>
            <a:endParaRPr lang="en-US" altLang="zh-TW" sz="20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Nunito ExtraBold"/>
            </a:endParaRP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Clr>
                <a:schemeClr val="tx1">
                  <a:lumMod val="75000"/>
                </a:schemeClr>
              </a:buClr>
              <a:buSzPct val="160000"/>
              <a:buFont typeface="Wingdings" panose="05000000000000000000" pitchFamily="2" charset="2"/>
              <a:buChar char="l"/>
            </a:pPr>
            <a:r>
              <a:rPr lang="zh-TW" altLang="en-US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Nunito ExtraBold"/>
              </a:rPr>
              <a:t>冰箱貼請貼牢在物品外</a:t>
            </a:r>
            <a:endParaRPr lang="en-US" altLang="zh-TW" sz="20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Nunito ExtraBold"/>
            </a:endParaRP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Clr>
                <a:schemeClr val="tx1">
                  <a:lumMod val="75000"/>
                </a:schemeClr>
              </a:buClr>
              <a:buSzPct val="160000"/>
              <a:buFont typeface="Wingdings" panose="05000000000000000000" pitchFamily="2" charset="2"/>
              <a:buChar char="l"/>
            </a:pPr>
            <a:r>
              <a:rPr lang="zh-TW" altLang="en-US" sz="2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Nunito ExtraBold"/>
              </a:rPr>
              <a:t>冰箱貼可在冰箱旁或服務台領取</a:t>
            </a:r>
            <a:endParaRPr lang="en-US" altLang="zh-TW" sz="20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Nunito ExtraBold"/>
            </a:endParaRPr>
          </a:p>
        </p:txBody>
      </p:sp>
      <p:pic>
        <p:nvPicPr>
          <p:cNvPr id="6" name="圖片 5" descr="一張含有 桌 的圖片&#10;&#10;自動產生的描述">
            <a:extLst>
              <a:ext uri="{FF2B5EF4-FFF2-40B4-BE49-F238E27FC236}">
                <a16:creationId xmlns:a16="http://schemas.microsoft.com/office/drawing/2014/main" id="{3BEB0657-17CE-9C97-2D73-C3A873460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343" y="2722045"/>
            <a:ext cx="3596428" cy="2276061"/>
          </a:xfrm>
          <a:prstGeom prst="rect">
            <a:avLst/>
          </a:prstGeom>
        </p:spPr>
      </p:pic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500E1129-4370-A510-BE5F-C572843CB56D}"/>
              </a:ext>
            </a:extLst>
          </p:cNvPr>
          <p:cNvSpPr/>
          <p:nvPr/>
        </p:nvSpPr>
        <p:spPr>
          <a:xfrm>
            <a:off x="489229" y="4004562"/>
            <a:ext cx="4232338" cy="10899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1881B79-CB7C-6348-F446-0DCF70CC1FBB}"/>
              </a:ext>
            </a:extLst>
          </p:cNvPr>
          <p:cNvSpPr txBox="1"/>
          <p:nvPr/>
        </p:nvSpPr>
        <p:spPr>
          <a:xfrm>
            <a:off x="489229" y="4049078"/>
            <a:ext cx="4239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b="1" dirty="0">
                <a:solidFill>
                  <a:srgbClr val="0070C0"/>
                </a:solidFill>
              </a:rPr>
              <a:t>存放日期</a:t>
            </a:r>
            <a:r>
              <a:rPr lang="en-US" altLang="zh-TW" sz="1800" b="1" dirty="0">
                <a:solidFill>
                  <a:srgbClr val="0070C0"/>
                </a:solidFill>
              </a:rPr>
              <a:t>：</a:t>
            </a:r>
            <a:r>
              <a:rPr lang="zh-TW" altLang="en-US" sz="1800" b="1" dirty="0">
                <a:solidFill>
                  <a:srgbClr val="0070C0"/>
                </a:solidFill>
              </a:rPr>
              <a:t>當日為第一天，可放</a:t>
            </a:r>
            <a:r>
              <a:rPr lang="en-US" altLang="zh-TW" sz="1800" b="1" dirty="0">
                <a:solidFill>
                  <a:srgbClr val="0070C0"/>
                </a:solidFill>
              </a:rPr>
              <a:t>4</a:t>
            </a:r>
            <a:r>
              <a:rPr lang="zh-TW" altLang="en-US" sz="1800" b="1" dirty="0">
                <a:solidFill>
                  <a:srgbClr val="0070C0"/>
                </a:solidFill>
              </a:rPr>
              <a:t>天，若要繼續存放，</a:t>
            </a:r>
            <a:r>
              <a:rPr lang="zh-TW" alt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請更換新的冰箱貼</a:t>
            </a:r>
            <a:r>
              <a:rPr lang="zh-TW" altLang="en-US" sz="1800" b="1" dirty="0">
                <a:solidFill>
                  <a:srgbClr val="0070C0"/>
                </a:solidFill>
              </a:rPr>
              <a:t>。超過預計存放日期將直接丟掉。</a:t>
            </a:r>
            <a:endParaRPr lang="en-US" altLang="zh-TW" sz="1800" b="1" dirty="0">
              <a:solidFill>
                <a:srgbClr val="0070C0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3D3BB35-5FB9-E447-B58A-E309F8D437A9}"/>
              </a:ext>
            </a:extLst>
          </p:cNvPr>
          <p:cNvSpPr txBox="1"/>
          <p:nvPr/>
        </p:nvSpPr>
        <p:spPr>
          <a:xfrm>
            <a:off x="6609691" y="3242558"/>
            <a:ext cx="1436791" cy="1524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600" b="1" dirty="0">
                <a:solidFill>
                  <a:srgbClr val="FF0000"/>
                </a:solidFill>
              </a:rPr>
              <a:t>1234-2</a:t>
            </a:r>
          </a:p>
          <a:p>
            <a:pPr>
              <a:lnSpc>
                <a:spcPct val="150000"/>
              </a:lnSpc>
            </a:pPr>
            <a:r>
              <a:rPr lang="zh-TW" altLang="en-US" sz="1600" b="1" dirty="0">
                <a:solidFill>
                  <a:srgbClr val="FF0000"/>
                </a:solidFill>
              </a:rPr>
              <a:t>王小美</a:t>
            </a:r>
            <a:endParaRPr lang="en-US" altLang="zh-TW" sz="16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TW" sz="1600" b="1" dirty="0">
                <a:solidFill>
                  <a:srgbClr val="FF0000"/>
                </a:solidFill>
              </a:rPr>
              <a:t>7/20</a:t>
            </a:r>
          </a:p>
          <a:p>
            <a:pPr>
              <a:lnSpc>
                <a:spcPct val="150000"/>
              </a:lnSpc>
            </a:pPr>
            <a:r>
              <a:rPr lang="en-US" altLang="zh-TW" sz="1600" b="1" dirty="0">
                <a:solidFill>
                  <a:srgbClr val="FF0000"/>
                </a:solidFill>
              </a:rPr>
              <a:t>7/23</a:t>
            </a:r>
            <a:endParaRPr lang="zh-TW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3" name="圖片 2">
            <a:hlinkClick r:id="rId3" action="ppaction://hlinksldjump"/>
            <a:extLst>
              <a:ext uri="{FF2B5EF4-FFF2-40B4-BE49-F238E27FC236}">
                <a16:creationId xmlns:a16="http://schemas.microsoft.com/office/drawing/2014/main" id="{30DED52B-66B4-FDB1-6429-21007D779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4870" y="4252402"/>
            <a:ext cx="804491" cy="80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7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6E3AEAE-5AC0-3271-F923-1E1C0BD413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TW" sz="4400" b="1" dirty="0"/>
              <a:t>4.</a:t>
            </a:r>
            <a:r>
              <a:rPr lang="zh-TW" altLang="en-US" sz="4400" b="1" dirty="0"/>
              <a:t>內務檢查</a:t>
            </a:r>
            <a:endParaRPr lang="en-US" sz="4400" b="1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2F3B858-890A-4FB6-3B26-3CE34774249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386370" y="1820434"/>
            <a:ext cx="4503248" cy="2756206"/>
          </a:xfrm>
        </p:spPr>
        <p:txBody>
          <a:bodyPr>
            <a:noAutofit/>
          </a:bodyPr>
          <a:lstStyle/>
          <a:p>
            <a:pPr marL="285750" indent="-285750" algn="l">
              <a:lnSpc>
                <a:spcPct val="1700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  <a:buFont typeface="Wingdings" panose="05000000000000000000" pitchFamily="2" charset="2"/>
              <a:buChar char="l"/>
            </a:pP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為維護良好的宿舍環境，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每學期辦理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1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次內務檢查</a:t>
            </a: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，當天須派一人留守寢室，檢查未通過者須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愛宿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6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小時</a:t>
            </a: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或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不給予下學年床位申請資格</a:t>
            </a: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。</a:t>
            </a:r>
            <a:endParaRPr lang="en-US" altLang="zh-TW" sz="2000" b="1" dirty="0">
              <a:solidFill>
                <a:schemeClr val="accent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285750" lvl="0" indent="-285750" algn="l">
              <a:lnSpc>
                <a:spcPct val="1700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  <a:buFont typeface="Wingdings" panose="05000000000000000000" pitchFamily="2" charset="2"/>
              <a:buChar char="l"/>
            </a:pPr>
            <a:endParaRPr lang="en-US" altLang="zh-TW" sz="2000" b="1" dirty="0">
              <a:solidFill>
                <a:schemeClr val="accent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3" name="圖形 2" descr="夾紙板 (打勾) 以實心填滿">
            <a:extLst>
              <a:ext uri="{FF2B5EF4-FFF2-40B4-BE49-F238E27FC236}">
                <a16:creationId xmlns:a16="http://schemas.microsoft.com/office/drawing/2014/main" id="{4517BC71-FFC9-510C-A746-8DC412E64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75218" y="3984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81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483FF0-F67F-15BD-825B-4BCA6F7E4D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TW" sz="4400" b="1" dirty="0">
                <a:solidFill>
                  <a:srgbClr val="FFFFFF"/>
                </a:solidFill>
              </a:rPr>
              <a:t>03</a:t>
            </a:r>
            <a:r>
              <a:rPr lang="zh-TW" altLang="en-US" dirty="0">
                <a:solidFill>
                  <a:srgbClr val="002060"/>
                </a:solidFill>
              </a:rPr>
              <a:t>設備報修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6F68D56-0F97-DEF4-DE4A-F00A8AC01C6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053265" y="1861531"/>
            <a:ext cx="3465094" cy="2263050"/>
          </a:xfrm>
        </p:spPr>
        <p:txBody>
          <a:bodyPr>
            <a:noAutofit/>
          </a:bodyPr>
          <a:lstStyle/>
          <a:p>
            <a:pPr marL="457200" indent="-431800" algn="l">
              <a:buSzPts val="3500"/>
              <a:buNone/>
            </a:pPr>
            <a:r>
              <a:rPr lang="en-US" altLang="zh-TW" sz="2400" b="1" dirty="0">
                <a:latin typeface="Nunito Black"/>
                <a:ea typeface="Nunito Black"/>
                <a:cs typeface="Nunito Black"/>
                <a:sym typeface="Nunito Black"/>
              </a:rPr>
              <a:t>1.</a:t>
            </a:r>
            <a:r>
              <a:rPr lang="zh-TW" altLang="en-US" sz="24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Nunito Black"/>
                <a:sym typeface="Nunito Black"/>
              </a:rPr>
              <a:t>網路設定及維修</a:t>
            </a:r>
            <a:endParaRPr lang="en-US" altLang="zh-TW" sz="24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Nunito Black"/>
              <a:sym typeface="Nunito Black"/>
            </a:endParaRPr>
          </a:p>
          <a:p>
            <a:pPr marL="457200" indent="-431800" algn="l">
              <a:buSzPts val="3500"/>
              <a:buNone/>
            </a:pPr>
            <a:endParaRPr lang="en-US" altLang="zh-TW" sz="24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Nunito Black"/>
              <a:sym typeface="Nunito Black"/>
            </a:endParaRPr>
          </a:p>
          <a:p>
            <a:pPr marL="457200" indent="-431800" algn="l">
              <a:buSzPts val="3500"/>
              <a:buNone/>
            </a:pPr>
            <a:r>
              <a:rPr lang="en-US" altLang="zh-TW" sz="2400" b="1" dirty="0">
                <a:latin typeface="Nunito Black"/>
                <a:ea typeface="Nunito Black"/>
                <a:cs typeface="Nunito Black"/>
                <a:sym typeface="Nunito Black"/>
              </a:rPr>
              <a:t>2.</a:t>
            </a:r>
            <a:r>
              <a:rPr lang="zh-TW" altLang="en-US" sz="24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Nunito Black"/>
                <a:sym typeface="Nunito Black"/>
              </a:rPr>
              <a:t>洗、脫、烘衣機</a:t>
            </a:r>
            <a:endParaRPr lang="en-US" altLang="zh-TW" sz="24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Nunito Black"/>
              <a:sym typeface="Nunito Black"/>
            </a:endParaRPr>
          </a:p>
          <a:p>
            <a:pPr marL="457200" indent="-431800" algn="l">
              <a:buSzPts val="3500"/>
              <a:buNone/>
            </a:pPr>
            <a:endParaRPr lang="en-US" altLang="zh-TW" sz="24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Nunito Black"/>
              <a:sym typeface="Nunito Black"/>
            </a:endParaRPr>
          </a:p>
          <a:p>
            <a:pPr marL="457200" indent="-431800" algn="l">
              <a:buSzPts val="3500"/>
              <a:buNone/>
            </a:pPr>
            <a:r>
              <a:rPr lang="en-US" altLang="zh-TW" sz="2400" b="1" dirty="0">
                <a:latin typeface="Nunito Black"/>
                <a:ea typeface="Nunito Black"/>
                <a:cs typeface="Nunito Black"/>
                <a:sym typeface="Nunito Black"/>
              </a:rPr>
              <a:t>3.</a:t>
            </a:r>
            <a:r>
              <a:rPr lang="zh-TW" altLang="en-US" sz="24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Nunito Black"/>
                <a:sym typeface="Nunito Black"/>
              </a:rPr>
              <a:t>宿舍硬體設備</a:t>
            </a:r>
            <a:endParaRPr lang="en-US" altLang="zh-TW" sz="24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Nunito Black"/>
              <a:sym typeface="Nunito Black"/>
            </a:endParaRPr>
          </a:p>
        </p:txBody>
      </p:sp>
      <p:sp>
        <p:nvSpPr>
          <p:cNvPr id="8" name="太陽 7">
            <a:hlinkClick r:id="rId2" action="ppaction://hlinksldjump"/>
            <a:extLst>
              <a:ext uri="{FF2B5EF4-FFF2-40B4-BE49-F238E27FC236}">
                <a16:creationId xmlns:a16="http://schemas.microsoft.com/office/drawing/2014/main" id="{C85A4425-5783-3B6C-AD44-7B5A4367978D}"/>
              </a:ext>
            </a:extLst>
          </p:cNvPr>
          <p:cNvSpPr/>
          <p:nvPr/>
        </p:nvSpPr>
        <p:spPr>
          <a:xfrm>
            <a:off x="7624586" y="1897242"/>
            <a:ext cx="453762" cy="467083"/>
          </a:xfrm>
          <a:prstGeom prst="sun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太陽 8">
            <a:hlinkClick r:id="rId3" action="ppaction://hlinksldjump"/>
            <a:extLst>
              <a:ext uri="{FF2B5EF4-FFF2-40B4-BE49-F238E27FC236}">
                <a16:creationId xmlns:a16="http://schemas.microsoft.com/office/drawing/2014/main" id="{B569F4BC-15BC-C974-0749-E9D145D46486}"/>
              </a:ext>
            </a:extLst>
          </p:cNvPr>
          <p:cNvSpPr/>
          <p:nvPr/>
        </p:nvSpPr>
        <p:spPr>
          <a:xfrm>
            <a:off x="7624585" y="2723383"/>
            <a:ext cx="453762" cy="467083"/>
          </a:xfrm>
          <a:prstGeom prst="sun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太陽 9">
            <a:hlinkClick r:id="rId4" action="ppaction://hlinksldjump"/>
            <a:extLst>
              <a:ext uri="{FF2B5EF4-FFF2-40B4-BE49-F238E27FC236}">
                <a16:creationId xmlns:a16="http://schemas.microsoft.com/office/drawing/2014/main" id="{A7DFED8F-398F-6C81-346C-113EB0CCF8F0}"/>
              </a:ext>
            </a:extLst>
          </p:cNvPr>
          <p:cNvSpPr/>
          <p:nvPr/>
        </p:nvSpPr>
        <p:spPr>
          <a:xfrm>
            <a:off x="7624585" y="3477505"/>
            <a:ext cx="453762" cy="467083"/>
          </a:xfrm>
          <a:prstGeom prst="sun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4602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707;p40">
            <a:extLst>
              <a:ext uri="{FF2B5EF4-FFF2-40B4-BE49-F238E27FC236}">
                <a16:creationId xmlns:a16="http://schemas.microsoft.com/office/drawing/2014/main" id="{EFD9E805-5DBF-725A-6A03-994D09298F1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dirty="0">
                <a:solidFill>
                  <a:srgbClr val="002060"/>
                </a:solidFill>
              </a:rPr>
              <a:t>網路設定 </a:t>
            </a:r>
            <a:r>
              <a:rPr lang="en-US" altLang="zh-TW" sz="2000" dirty="0">
                <a:solidFill>
                  <a:srgbClr val="002060"/>
                </a:solidFill>
              </a:rPr>
              <a:t>:</a:t>
            </a:r>
            <a:endParaRPr sz="1800" dirty="0">
              <a:solidFill>
                <a:srgbClr val="002060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2ED191F-E31A-17E8-2478-0242BB5F21BF}"/>
              </a:ext>
            </a:extLst>
          </p:cNvPr>
          <p:cNvSpPr txBox="1"/>
          <p:nvPr/>
        </p:nvSpPr>
        <p:spPr>
          <a:xfrm>
            <a:off x="3937453" y="886040"/>
            <a:ext cx="5085029" cy="3267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</a:rPr>
              <a:t>每床配置一個網路孔，網路線需自備。</a:t>
            </a:r>
            <a:endParaRPr lang="en-US" altLang="zh-TW" sz="2000" b="1" dirty="0">
              <a:solidFill>
                <a:schemeClr val="accent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Nunito ExtraBold"/>
            </a:endParaRPr>
          </a:p>
          <a:p>
            <a:pPr marL="285750" lvl="0" indent="-285750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</a:rPr>
              <a:t>依照個人電腦系統</a:t>
            </a:r>
            <a:r>
              <a:rPr lang="en-US" altLang="zh-TW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</a:rPr>
              <a:t>(Win7</a:t>
            </a: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</a:rPr>
              <a:t>、</a:t>
            </a:r>
            <a:r>
              <a:rPr lang="en-US" altLang="zh-TW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</a:rPr>
              <a:t>Win10/11</a:t>
            </a: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</a:rPr>
              <a:t>、</a:t>
            </a:r>
            <a:r>
              <a:rPr lang="en-US" altLang="zh-TW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</a:rPr>
              <a:t>MacOS)</a:t>
            </a: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</a:rPr>
              <a:t>點選附件設定</a:t>
            </a:r>
            <a:r>
              <a:rPr lang="en-US" altLang="zh-TW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</a:rPr>
              <a:t>PPPOE</a:t>
            </a: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</a:rPr>
              <a:t>。</a:t>
            </a:r>
            <a:endParaRPr lang="en-US" altLang="zh-TW" sz="2000" b="1" dirty="0">
              <a:solidFill>
                <a:schemeClr val="accent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Nunito ExtraBold"/>
            </a:endParaRPr>
          </a:p>
          <a:p>
            <a:pPr marL="285750" lvl="0" indent="-285750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</a:rPr>
              <a:t>設定完成後，輸入寢室床號相對應之上網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</a:rPr>
              <a:t>帳號</a:t>
            </a: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</a:rPr>
              <a:t>及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</a:rPr>
              <a:t>密碼登入</a:t>
            </a: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</a:rPr>
              <a:t>即可上網</a:t>
            </a: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</a:rPr>
              <a:t>(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</a:rPr>
              <a:t>重開機後須重新登入</a:t>
            </a: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</a:rPr>
              <a:t>)</a:t>
            </a: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</a:rPr>
              <a:t>。</a:t>
            </a:r>
            <a:endParaRPr lang="en-US" altLang="zh-TW" sz="2000" b="1" dirty="0">
              <a:solidFill>
                <a:schemeClr val="accent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Nunito ExtraBold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34" y="302409"/>
            <a:ext cx="2898430" cy="275570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0687A4E-B9FF-543D-DBF8-3A1F42A6E947}"/>
              </a:ext>
            </a:extLst>
          </p:cNvPr>
          <p:cNvSpPr/>
          <p:nvPr/>
        </p:nvSpPr>
        <p:spPr>
          <a:xfrm>
            <a:off x="427233" y="851197"/>
            <a:ext cx="2830271" cy="86426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18" y="2557388"/>
            <a:ext cx="3441700" cy="2344102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A6476B1E-FCCC-C339-E07A-50E496DEF75C}"/>
              </a:ext>
            </a:extLst>
          </p:cNvPr>
          <p:cNvSpPr txBox="1"/>
          <p:nvPr/>
        </p:nvSpPr>
        <p:spPr>
          <a:xfrm>
            <a:off x="4000389" y="220255"/>
            <a:ext cx="47163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600" b="1" dirty="0">
                <a:solidFill>
                  <a:schemeClr val="accent5"/>
                </a:solidFill>
                <a:latin typeface="Bungee"/>
                <a:sym typeface="Bungee"/>
              </a:rPr>
              <a:t>1.</a:t>
            </a:r>
            <a:r>
              <a:rPr lang="zh-TW" altLang="en-US" sz="3600" b="1" dirty="0">
                <a:solidFill>
                  <a:schemeClr val="accent5"/>
                </a:solidFill>
                <a:latin typeface="Bungee"/>
                <a:sym typeface="Bungee"/>
              </a:rPr>
              <a:t>網路設定</a:t>
            </a:r>
          </a:p>
        </p:txBody>
      </p:sp>
      <p:pic>
        <p:nvPicPr>
          <p:cNvPr id="13" name="圖形 12" descr="電腦 以實心填滿">
            <a:hlinkClick r:id="" action="ppaction://noaction"/>
            <a:extLst>
              <a:ext uri="{FF2B5EF4-FFF2-40B4-BE49-F238E27FC236}">
                <a16:creationId xmlns:a16="http://schemas.microsoft.com/office/drawing/2014/main" id="{687DFB0F-B29D-2894-6F1F-2FFD37D8EC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70815" y="42574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2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>
            <a:extLst>
              <a:ext uri="{FF2B5EF4-FFF2-40B4-BE49-F238E27FC236}">
                <a16:creationId xmlns:a16="http://schemas.microsoft.com/office/drawing/2014/main" id="{A6476B1E-FCCC-C339-E07A-50E496DEF75C}"/>
              </a:ext>
            </a:extLst>
          </p:cNvPr>
          <p:cNvSpPr txBox="1"/>
          <p:nvPr/>
        </p:nvSpPr>
        <p:spPr>
          <a:xfrm>
            <a:off x="4901038" y="749644"/>
            <a:ext cx="47163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600" b="1" dirty="0">
                <a:solidFill>
                  <a:schemeClr val="accent5"/>
                </a:solidFill>
                <a:latin typeface="Bungee"/>
                <a:sym typeface="Bungee"/>
              </a:rPr>
              <a:t>1.</a:t>
            </a:r>
            <a:r>
              <a:rPr lang="zh-TW" altLang="en-US" sz="3600" b="1" dirty="0">
                <a:solidFill>
                  <a:schemeClr val="accent5"/>
                </a:solidFill>
                <a:latin typeface="Bungee"/>
                <a:sym typeface="Bungee"/>
              </a:rPr>
              <a:t>網路故障報修</a:t>
            </a:r>
          </a:p>
        </p:txBody>
      </p:sp>
      <p:pic>
        <p:nvPicPr>
          <p:cNvPr id="13" name="圖形 12" descr="電腦 以實心填滿">
            <a:hlinkClick r:id="" action="ppaction://noaction"/>
            <a:extLst>
              <a:ext uri="{FF2B5EF4-FFF2-40B4-BE49-F238E27FC236}">
                <a16:creationId xmlns:a16="http://schemas.microsoft.com/office/drawing/2014/main" id="{687DFB0F-B29D-2894-6F1F-2FFD37D8E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70815" y="4257460"/>
            <a:ext cx="914400" cy="9144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EEC3DF18-AE1E-9C36-2EF7-C859A55650AF}"/>
              </a:ext>
            </a:extLst>
          </p:cNvPr>
          <p:cNvSpPr txBox="1"/>
          <p:nvPr/>
        </p:nvSpPr>
        <p:spPr>
          <a:xfrm>
            <a:off x="4307211" y="1507731"/>
            <a:ext cx="4578004" cy="3498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</a:rPr>
              <a:t>中華電信故障報修網址：</a:t>
            </a:r>
            <a:r>
              <a:rPr lang="en-US" altLang="zh-TW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</a:rPr>
              <a:t>https://123.cht.com.tw/Trouble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</a:rPr>
              <a:t>相關網路設定及故障報修可參考住輔組最新消息：</a:t>
            </a:r>
            <a:r>
              <a:rPr lang="en-US" altLang="zh-TW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</a:rPr>
              <a:t>http://spirit.tku.edu.tw/tku/service_news_detail.jsp?sectionId=8&amp;newsId=20356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C22A0743-92E4-287B-59A6-5FC58B2C0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79" y="2882672"/>
            <a:ext cx="4315792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0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字方塊 30">
            <a:extLst>
              <a:ext uri="{FF2B5EF4-FFF2-40B4-BE49-F238E27FC236}">
                <a16:creationId xmlns:a16="http://schemas.microsoft.com/office/drawing/2014/main" id="{41FE5A35-D970-4550-993E-4A5FE66CF188}"/>
              </a:ext>
            </a:extLst>
          </p:cNvPr>
          <p:cNvSpPr txBox="1"/>
          <p:nvPr/>
        </p:nvSpPr>
        <p:spPr>
          <a:xfrm>
            <a:off x="4501125" y="1903747"/>
            <a:ext cx="4347242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洗、脫、烘衣機請加</a:t>
            </a:r>
            <a:br>
              <a:rPr lang="en-US" altLang="zh-TW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</a:b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上洋廠商</a:t>
            </a:r>
            <a:r>
              <a:rPr lang="en-US" altLang="zh-TW" sz="2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LINE ID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：</a:t>
            </a:r>
            <a:r>
              <a:rPr lang="en-US" altLang="zh-TW" sz="2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12978735</a:t>
            </a:r>
            <a:endParaRPr lang="en-US" altLang="zh-TW" sz="20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AA4AC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Nunito ExtraBold"/>
              <a:sym typeface="Nunito ExtraBold"/>
            </a:endParaRP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endParaRPr lang="en-US" altLang="zh-TW" sz="2400" b="1" dirty="0">
              <a:solidFill>
                <a:srgbClr val="FF0000"/>
              </a:solidFill>
            </a:endParaRPr>
          </a:p>
        </p:txBody>
      </p:sp>
      <p:sp>
        <p:nvSpPr>
          <p:cNvPr id="2731" name="Google Shape;2731;p42"/>
          <p:cNvSpPr txBox="1">
            <a:spLocks noGrp="1"/>
          </p:cNvSpPr>
          <p:nvPr>
            <p:ph type="ctrTitle"/>
          </p:nvPr>
        </p:nvSpPr>
        <p:spPr>
          <a:xfrm>
            <a:off x="4675545" y="722325"/>
            <a:ext cx="3998401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3600" b="1" dirty="0"/>
              <a:t>2.</a:t>
            </a:r>
            <a:r>
              <a:rPr lang="zh-TW" altLang="en-US" sz="3600" b="1" dirty="0"/>
              <a:t>洗、脫、烘衣機</a:t>
            </a:r>
            <a:endParaRPr sz="3600" b="1" dirty="0"/>
          </a:p>
        </p:txBody>
      </p:sp>
      <p:pic>
        <p:nvPicPr>
          <p:cNvPr id="5" name="圖形 4" descr="衣架 以實心填滿">
            <a:extLst>
              <a:ext uri="{FF2B5EF4-FFF2-40B4-BE49-F238E27FC236}">
                <a16:creationId xmlns:a16="http://schemas.microsoft.com/office/drawing/2014/main" id="{E8C95CF4-C583-AAA9-D730-60C4F9C351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7545" y="3611907"/>
            <a:ext cx="914400" cy="914400"/>
          </a:xfrm>
          <a:prstGeom prst="rect">
            <a:avLst/>
          </a:prstGeom>
        </p:spPr>
      </p:pic>
      <p:pic>
        <p:nvPicPr>
          <p:cNvPr id="7" name="圖形 6" descr="洗衣機 以實心填滿">
            <a:hlinkClick r:id="rId6" action="ppaction://hlinksldjump"/>
            <a:extLst>
              <a:ext uri="{FF2B5EF4-FFF2-40B4-BE49-F238E27FC236}">
                <a16:creationId xmlns:a16="http://schemas.microsoft.com/office/drawing/2014/main" id="{2903DAF5-6F92-E70B-E2D7-44BE01ED87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86770" y="3567093"/>
            <a:ext cx="914400" cy="914400"/>
          </a:xfrm>
          <a:prstGeom prst="rect">
            <a:avLst/>
          </a:prstGeom>
        </p:spPr>
      </p:pic>
      <p:pic>
        <p:nvPicPr>
          <p:cNvPr id="9" name="圖形 8" descr="洗乾淨的衣物 以實心填滿">
            <a:extLst>
              <a:ext uri="{FF2B5EF4-FFF2-40B4-BE49-F238E27FC236}">
                <a16:creationId xmlns:a16="http://schemas.microsoft.com/office/drawing/2014/main" id="{7AD684FF-BEAC-4A6F-73D1-BC87E66F48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96588" y="3506775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386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字方塊 30">
            <a:extLst>
              <a:ext uri="{FF2B5EF4-FFF2-40B4-BE49-F238E27FC236}">
                <a16:creationId xmlns:a16="http://schemas.microsoft.com/office/drawing/2014/main" id="{41FE5A35-D970-4550-993E-4A5FE66CF188}"/>
              </a:ext>
            </a:extLst>
          </p:cNvPr>
          <p:cNvSpPr txBox="1"/>
          <p:nvPr/>
        </p:nvSpPr>
        <p:spPr>
          <a:xfrm>
            <a:off x="4399223" y="1813689"/>
            <a:ext cx="4552271" cy="1809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Black"/>
              </a:rPr>
              <a:t>請至總務處節能組「修繕系統」報修</a:t>
            </a:r>
            <a:endParaRPr lang="en-US" altLang="zh-TW" sz="2000" b="1" dirty="0">
              <a:solidFill>
                <a:schemeClr val="accent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Nunito ExtraBold"/>
              <a:sym typeface="Nunito Black"/>
            </a:endParaRP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</a:rPr>
              <a:t>每間寢室電燈開關上方都有</a:t>
            </a:r>
            <a:br>
              <a:rPr lang="en-US" altLang="zh-TW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</a:rPr>
            </a:br>
            <a:r>
              <a:rPr lang="zh-TW" alt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報修</a:t>
            </a:r>
            <a:r>
              <a:rPr lang="en-US" altLang="zh-TW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QRcode</a:t>
            </a:r>
            <a:endParaRPr lang="en-US" altLang="zh-TW" sz="2800" b="1" dirty="0">
              <a:solidFill>
                <a:schemeClr val="accent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Nunito ExtraBold"/>
            </a:endParaRPr>
          </a:p>
        </p:txBody>
      </p:sp>
      <p:sp>
        <p:nvSpPr>
          <p:cNvPr id="2731" name="Google Shape;2731;p42"/>
          <p:cNvSpPr txBox="1">
            <a:spLocks noGrp="1"/>
          </p:cNvSpPr>
          <p:nvPr>
            <p:ph type="ctrTitle"/>
          </p:nvPr>
        </p:nvSpPr>
        <p:spPr>
          <a:xfrm>
            <a:off x="4675545" y="722325"/>
            <a:ext cx="3998401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3600" b="1" dirty="0"/>
              <a:t>3.</a:t>
            </a:r>
            <a:r>
              <a:rPr lang="zh-TW" altLang="en-US" sz="36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Nunito Black"/>
                <a:sym typeface="Nunito Black"/>
              </a:rPr>
              <a:t>宿舍硬體設備</a:t>
            </a:r>
            <a:endParaRPr sz="3600" b="1" dirty="0"/>
          </a:p>
        </p:txBody>
      </p:sp>
      <p:pic>
        <p:nvPicPr>
          <p:cNvPr id="3" name="圖片 2" descr="一張含有 室內, 牆, 門 的圖片&#10;&#10;自動產生的描述">
            <a:extLst>
              <a:ext uri="{FF2B5EF4-FFF2-40B4-BE49-F238E27FC236}">
                <a16:creationId xmlns:a16="http://schemas.microsoft.com/office/drawing/2014/main" id="{722CFF43-C24E-C1D7-550D-1B8346643C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63" t="32820" r="25373" b="27180"/>
          <a:stretch/>
        </p:blipFill>
        <p:spPr>
          <a:xfrm>
            <a:off x="181132" y="173556"/>
            <a:ext cx="2602408" cy="30599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圖片 1" descr="一張含有 牆, 地板, 室內 的圖片&#10;&#10;自動產生的描述">
            <a:extLst>
              <a:ext uri="{FF2B5EF4-FFF2-40B4-BE49-F238E27FC236}">
                <a16:creationId xmlns:a16="http://schemas.microsoft.com/office/drawing/2014/main" id="{C394B422-C303-7884-3891-21C016FE1E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256" t="35731" r="13452" b="37261"/>
          <a:stretch/>
        </p:blipFill>
        <p:spPr>
          <a:xfrm>
            <a:off x="2067211" y="2384741"/>
            <a:ext cx="2163963" cy="24773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DD945DB-6879-BAF1-B353-51BD88E642DC}"/>
              </a:ext>
            </a:extLst>
          </p:cNvPr>
          <p:cNvSpPr/>
          <p:nvPr/>
        </p:nvSpPr>
        <p:spPr>
          <a:xfrm>
            <a:off x="3140288" y="2814804"/>
            <a:ext cx="1087500" cy="102989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2A63A93-4610-082A-3EFD-917228D05B74}"/>
              </a:ext>
            </a:extLst>
          </p:cNvPr>
          <p:cNvSpPr/>
          <p:nvPr/>
        </p:nvSpPr>
        <p:spPr>
          <a:xfrm>
            <a:off x="560764" y="306055"/>
            <a:ext cx="974124" cy="83254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形 7" descr="工具 以實心填滿">
            <a:extLst>
              <a:ext uri="{FF2B5EF4-FFF2-40B4-BE49-F238E27FC236}">
                <a16:creationId xmlns:a16="http://schemas.microsoft.com/office/drawing/2014/main" id="{D2754270-4901-9303-3B92-B2E095D683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72709" y="3846318"/>
            <a:ext cx="914400" cy="914400"/>
          </a:xfrm>
          <a:prstGeom prst="rect">
            <a:avLst/>
          </a:prstGeom>
        </p:spPr>
      </p:pic>
      <p:pic>
        <p:nvPicPr>
          <p:cNvPr id="10" name="圖形 9" descr="油漆 以實心填滿">
            <a:extLst>
              <a:ext uri="{FF2B5EF4-FFF2-40B4-BE49-F238E27FC236}">
                <a16:creationId xmlns:a16="http://schemas.microsoft.com/office/drawing/2014/main" id="{F4867ADC-49B5-9F08-70CC-36FAA20F0C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52563" y="3798048"/>
            <a:ext cx="971556" cy="971556"/>
          </a:xfrm>
          <a:prstGeom prst="rect">
            <a:avLst/>
          </a:prstGeom>
        </p:spPr>
      </p:pic>
      <p:pic>
        <p:nvPicPr>
          <p:cNvPr id="11" name="圖形 10" descr="單一齒輪 以實心填滿">
            <a:extLst>
              <a:ext uri="{FF2B5EF4-FFF2-40B4-BE49-F238E27FC236}">
                <a16:creationId xmlns:a16="http://schemas.microsoft.com/office/drawing/2014/main" id="{F781F2D8-AFAF-C9FB-450E-D8737F4F86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90162" y="3798048"/>
            <a:ext cx="983784" cy="9837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673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E58E78D-8C50-CFA8-C38E-A9571D2AE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-77405"/>
            <a:ext cx="7704000" cy="1213030"/>
          </a:xfrm>
        </p:spPr>
        <p:txBody>
          <a:bodyPr/>
          <a:lstStyle/>
          <a:p>
            <a:r>
              <a:rPr lang="zh-TW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新生講習議程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A7D8C7CF-1075-08B4-181F-F02D855DFA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235671"/>
              </p:ext>
            </p:extLst>
          </p:nvPr>
        </p:nvGraphicFramePr>
        <p:xfrm>
          <a:off x="814848" y="877528"/>
          <a:ext cx="7514303" cy="342038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{91EBBBCC-DAD2-459C-BE2E-F6DE35CF9A28}</a:tableStyleId>
              </a:tblPr>
              <a:tblGrid>
                <a:gridCol w="1807148">
                  <a:extLst>
                    <a:ext uri="{9D8B030D-6E8A-4147-A177-3AD203B41FA5}">
                      <a16:colId xmlns:a16="http://schemas.microsoft.com/office/drawing/2014/main" val="3129909153"/>
                    </a:ext>
                  </a:extLst>
                </a:gridCol>
                <a:gridCol w="3501121">
                  <a:extLst>
                    <a:ext uri="{9D8B030D-6E8A-4147-A177-3AD203B41FA5}">
                      <a16:colId xmlns:a16="http://schemas.microsoft.com/office/drawing/2014/main" val="2406150586"/>
                    </a:ext>
                  </a:extLst>
                </a:gridCol>
                <a:gridCol w="2206034">
                  <a:extLst>
                    <a:ext uri="{9D8B030D-6E8A-4147-A177-3AD203B41FA5}">
                      <a16:colId xmlns:a16="http://schemas.microsoft.com/office/drawing/2014/main" val="2731571311"/>
                    </a:ext>
                  </a:extLst>
                </a:gridCol>
              </a:tblGrid>
              <a:tr h="304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時間</a:t>
                      </a:r>
                    </a:p>
                  </a:txBody>
                  <a:tcPr marL="43479" marR="43479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課程內容</a:t>
                      </a:r>
                    </a:p>
                  </a:txBody>
                  <a:tcPr marL="43479" marR="434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講授人</a:t>
                      </a:r>
                    </a:p>
                  </a:txBody>
                  <a:tcPr marL="43479" marR="434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5741360"/>
                  </a:ext>
                </a:extLst>
              </a:tr>
              <a:tr h="5173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13:</a:t>
                      </a:r>
                      <a:r>
                        <a:rPr lang="en-US" altLang="zh-TW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3</a:t>
                      </a:r>
                      <a:r>
                        <a:rPr lang="en-US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0</a:t>
                      </a:r>
                      <a:r>
                        <a:rPr lang="en-US" altLang="zh-TW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~</a:t>
                      </a:r>
                      <a:endParaRPr lang="zh-TW" sz="1700" kern="100" dirty="0">
                        <a:effectLst/>
                        <a:latin typeface="Adobe 繁黑體 Std B" panose="020B0700000000000000" pitchFamily="34" charset="-120"/>
                        <a:ea typeface="Adobe 繁黑體 Std B" panose="020B0700000000000000" pitchFamily="34" charset="-120"/>
                      </a:endParaRPr>
                    </a:p>
                  </a:txBody>
                  <a:tcPr marL="43479" marR="43479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報到</a:t>
                      </a:r>
                    </a:p>
                  </a:txBody>
                  <a:tcPr marL="43479" marR="434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502512064"/>
                  </a:ext>
                </a:extLst>
              </a:tr>
              <a:tr h="5173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1</a:t>
                      </a:r>
                      <a:r>
                        <a:rPr lang="en-US" altLang="zh-TW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4</a:t>
                      </a:r>
                      <a:r>
                        <a:rPr lang="en-US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:0</a:t>
                      </a:r>
                      <a:r>
                        <a:rPr lang="en-US" altLang="zh-TW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0</a:t>
                      </a:r>
                      <a:r>
                        <a:rPr lang="en-US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~1</a:t>
                      </a:r>
                      <a:r>
                        <a:rPr lang="en-US" altLang="zh-TW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4</a:t>
                      </a:r>
                      <a:r>
                        <a:rPr lang="en-US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:</a:t>
                      </a:r>
                      <a:r>
                        <a:rPr lang="en-US" altLang="zh-TW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05</a:t>
                      </a:r>
                      <a:endParaRPr lang="zh-TW" sz="1700" kern="100" dirty="0">
                        <a:effectLst/>
                        <a:latin typeface="Adobe 繁黑體 Std B" panose="020B0700000000000000" pitchFamily="34" charset="-120"/>
                        <a:ea typeface="Adobe 繁黑體 Std B" panose="020B0700000000000000" pitchFamily="34" charset="-120"/>
                      </a:endParaRPr>
                    </a:p>
                  </a:txBody>
                  <a:tcPr marL="43479" marR="43479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師長致詞</a:t>
                      </a:r>
                    </a:p>
                  </a:txBody>
                  <a:tcPr marL="43479" marR="434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武士戎</a:t>
                      </a:r>
                      <a:r>
                        <a:rPr lang="zh-TW" altLang="zh-TW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學務長</a:t>
                      </a:r>
                      <a:endParaRPr lang="zh-TW" sz="1700" kern="100" dirty="0">
                        <a:effectLst/>
                        <a:latin typeface="Adobe 繁黑體 Std B" panose="020B0700000000000000" pitchFamily="34" charset="-120"/>
                        <a:ea typeface="Adobe 繁黑體 Std B" panose="020B0700000000000000" pitchFamily="34" charset="-120"/>
                      </a:endParaRPr>
                    </a:p>
                  </a:txBody>
                  <a:tcPr marL="43479" marR="434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7562401"/>
                  </a:ext>
                </a:extLst>
              </a:tr>
              <a:tr h="5290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1</a:t>
                      </a:r>
                      <a:r>
                        <a:rPr lang="en-US" altLang="zh-TW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4</a:t>
                      </a:r>
                      <a:r>
                        <a:rPr lang="en-US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:</a:t>
                      </a:r>
                      <a:r>
                        <a:rPr lang="en-US" altLang="zh-TW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05</a:t>
                      </a:r>
                      <a:r>
                        <a:rPr lang="en-US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~1</a:t>
                      </a:r>
                      <a:r>
                        <a:rPr lang="en-US" altLang="zh-TW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4</a:t>
                      </a:r>
                      <a:r>
                        <a:rPr lang="en-US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:1</a:t>
                      </a:r>
                      <a:r>
                        <a:rPr lang="en-US" altLang="zh-TW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0</a:t>
                      </a:r>
                      <a:endParaRPr lang="zh-TW" sz="1700" kern="100" dirty="0">
                        <a:effectLst/>
                        <a:latin typeface="Adobe 繁黑體 Std B" panose="020B0700000000000000" pitchFamily="34" charset="-120"/>
                        <a:ea typeface="Adobe 繁黑體 Std B" panose="020B0700000000000000" pitchFamily="34" charset="-120"/>
                      </a:endParaRPr>
                    </a:p>
                  </a:txBody>
                  <a:tcPr marL="43479" marR="43479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師長致詞暨介紹輔導員</a:t>
                      </a:r>
                    </a:p>
                  </a:txBody>
                  <a:tcPr marL="43479" marR="434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陳瑞娥</a:t>
                      </a:r>
                      <a:r>
                        <a:rPr lang="zh-TW" altLang="zh-TW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組長</a:t>
                      </a:r>
                      <a:endParaRPr lang="zh-TW" sz="1700" kern="100" dirty="0">
                        <a:effectLst/>
                        <a:latin typeface="Adobe 繁黑體 Std B" panose="020B0700000000000000" pitchFamily="34" charset="-120"/>
                        <a:ea typeface="Adobe 繁黑體 Std B" panose="020B0700000000000000" pitchFamily="34" charset="-120"/>
                      </a:endParaRPr>
                    </a:p>
                  </a:txBody>
                  <a:tcPr marL="43479" marR="434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732972"/>
                  </a:ext>
                </a:extLst>
              </a:tr>
              <a:tr h="5173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1</a:t>
                      </a:r>
                      <a:r>
                        <a:rPr lang="en-US" altLang="zh-TW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4</a:t>
                      </a:r>
                      <a:r>
                        <a:rPr lang="en-US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:</a:t>
                      </a:r>
                      <a:r>
                        <a:rPr lang="en-US" altLang="zh-TW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10</a:t>
                      </a:r>
                      <a:r>
                        <a:rPr lang="en-US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~14:</a:t>
                      </a:r>
                      <a:r>
                        <a:rPr lang="en-US" altLang="zh-TW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55</a:t>
                      </a:r>
                      <a:endParaRPr lang="zh-TW" sz="1700" kern="100" dirty="0">
                        <a:effectLst/>
                        <a:latin typeface="Adobe 繁黑體 Std B" panose="020B0700000000000000" pitchFamily="34" charset="-120"/>
                        <a:ea typeface="Adobe 繁黑體 Std B" panose="020B0700000000000000" pitchFamily="34" charset="-120"/>
                      </a:endParaRPr>
                    </a:p>
                  </a:txBody>
                  <a:tcPr marL="43479" marR="43479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生活規範說明</a:t>
                      </a:r>
                      <a:endParaRPr lang="zh-TW" altLang="zh-TW" sz="1700" kern="100" dirty="0">
                        <a:effectLst/>
                        <a:latin typeface="Adobe 繁黑體 Std B" panose="020B0700000000000000" pitchFamily="34" charset="-120"/>
                        <a:ea typeface="Adobe 繁黑體 Std B" panose="020B0700000000000000" pitchFamily="34" charset="-120"/>
                      </a:endParaRPr>
                    </a:p>
                  </a:txBody>
                  <a:tcPr marL="43479" marR="434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松濤館輔導員</a:t>
                      </a:r>
                      <a:endParaRPr lang="zh-TW" altLang="zh-TW" sz="1700" kern="100" dirty="0">
                        <a:effectLst/>
                        <a:latin typeface="Adobe 繁黑體 Std B" panose="020B0700000000000000" pitchFamily="34" charset="-120"/>
                        <a:ea typeface="Adobe 繁黑體 Std B" panose="020B0700000000000000" pitchFamily="34" charset="-120"/>
                      </a:endParaRPr>
                    </a:p>
                  </a:txBody>
                  <a:tcPr marL="43479" marR="434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521453"/>
                  </a:ext>
                </a:extLst>
              </a:tr>
              <a:tr h="5173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14:</a:t>
                      </a:r>
                      <a:r>
                        <a:rPr lang="en-US" altLang="zh-TW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55</a:t>
                      </a:r>
                      <a:r>
                        <a:rPr lang="en-US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~1</a:t>
                      </a:r>
                      <a:r>
                        <a:rPr lang="en-US" altLang="zh-TW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5:00</a:t>
                      </a:r>
                      <a:endParaRPr lang="zh-TW" sz="1700" kern="100" dirty="0">
                        <a:effectLst/>
                        <a:latin typeface="Adobe 繁黑體 Std B" panose="020B0700000000000000" pitchFamily="34" charset="-120"/>
                        <a:ea typeface="Adobe 繁黑體 Std B" panose="020B0700000000000000" pitchFamily="34" charset="-120"/>
                      </a:endParaRPr>
                    </a:p>
                  </a:txBody>
                  <a:tcPr marL="43479" marR="43479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宿舍自治會宣導</a:t>
                      </a:r>
                      <a:endParaRPr lang="zh-TW" altLang="zh-TW" sz="1700" kern="100" dirty="0">
                        <a:effectLst/>
                        <a:latin typeface="Adobe 繁黑體 Std B" panose="020B0700000000000000" pitchFamily="34" charset="-120"/>
                        <a:ea typeface="Adobe 繁黑體 Std B" panose="020B0700000000000000" pitchFamily="34" charset="-120"/>
                      </a:endParaRPr>
                    </a:p>
                  </a:txBody>
                  <a:tcPr marL="43479" marR="434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宿治會會長</a:t>
                      </a:r>
                      <a:endParaRPr lang="zh-TW" altLang="zh-TW" sz="1700" kern="100" dirty="0">
                        <a:effectLst/>
                        <a:latin typeface="Adobe 繁黑體 Std B" panose="020B0700000000000000" pitchFamily="34" charset="-120"/>
                        <a:ea typeface="Adobe 繁黑體 Std B" panose="020B0700000000000000" pitchFamily="34" charset="-120"/>
                      </a:endParaRPr>
                    </a:p>
                  </a:txBody>
                  <a:tcPr marL="43479" marR="434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4957257"/>
                  </a:ext>
                </a:extLst>
              </a:tr>
              <a:tr h="5173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15:</a:t>
                      </a:r>
                      <a:r>
                        <a:rPr lang="en-US" altLang="zh-TW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0</a:t>
                      </a:r>
                      <a:r>
                        <a:rPr lang="en-US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0</a:t>
                      </a:r>
                      <a:r>
                        <a:rPr lang="en-US" altLang="zh-TW" sz="1700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~</a:t>
                      </a:r>
                      <a:endParaRPr lang="zh-TW" sz="1700" kern="100" dirty="0">
                        <a:effectLst/>
                        <a:latin typeface="Adobe 繁黑體 Std B" panose="020B0700000000000000" pitchFamily="34" charset="-120"/>
                        <a:ea typeface="Adobe 繁黑體 Std B" panose="020B0700000000000000" pitchFamily="34" charset="-120"/>
                      </a:endParaRPr>
                    </a:p>
                  </a:txBody>
                  <a:tcPr marL="43479" marR="43479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zh-TW" altLang="en-US" sz="1700" b="1" i="0" u="none" strike="noStrike" kern="100" cap="none" dirty="0">
                          <a:solidFill>
                            <a:schemeClr val="dk1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  <a:cs typeface="+mn-cs"/>
                          <a:sym typeface="Arial"/>
                        </a:rPr>
                        <a:t>散會</a:t>
                      </a:r>
                    </a:p>
                  </a:txBody>
                  <a:tcPr marL="43479" marR="434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zh-TW" altLang="en-US" sz="1700" b="1" i="0" u="none" strike="noStrike" kern="100" cap="none" dirty="0">
                        <a:solidFill>
                          <a:schemeClr val="dk1"/>
                        </a:solidFill>
                        <a:effectLst/>
                        <a:latin typeface="Adobe 繁黑體 Std B" panose="020B0700000000000000" pitchFamily="34" charset="-120"/>
                        <a:ea typeface="Adobe 繁黑體 Std B" panose="020B0700000000000000" pitchFamily="34" charset="-120"/>
                        <a:cs typeface="+mn-cs"/>
                        <a:sym typeface="Arial"/>
                      </a:endParaRPr>
                    </a:p>
                  </a:txBody>
                  <a:tcPr marL="43479" marR="434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6222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7159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E016F8C-9245-F6DC-C3A8-B140B32EB3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20" t="15727" r="7799" b="4957"/>
          <a:stretch/>
        </p:blipFill>
        <p:spPr>
          <a:xfrm>
            <a:off x="773722" y="780343"/>
            <a:ext cx="7287065" cy="3949565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1C8AE55F-8FE2-DD68-691E-456D03859C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275" y="241693"/>
            <a:ext cx="6400050" cy="1077300"/>
          </a:xfrm>
        </p:spPr>
        <p:txBody>
          <a:bodyPr anchor="b" anchorCtr="0">
            <a:normAutofit fontScale="90000"/>
          </a:bodyPr>
          <a:lstStyle/>
          <a:p>
            <a:pPr algn="l"/>
            <a:br>
              <a:rPr lang="en-US" altLang="zh-TW" sz="3600" b="1" dirty="0">
                <a:solidFill>
                  <a:srgbClr val="724019"/>
                </a:solidFill>
              </a:rPr>
            </a:br>
            <a:r>
              <a:rPr lang="en-US" altLang="zh-TW" sz="3600" b="1" dirty="0">
                <a:solidFill>
                  <a:srgbClr val="724019"/>
                </a:solidFill>
              </a:rPr>
              <a:t>01</a:t>
            </a:r>
            <a:r>
              <a:rPr lang="zh-TW" altLang="en-US" sz="3600" b="1" dirty="0">
                <a:solidFill>
                  <a:srgbClr val="724019"/>
                </a:solidFill>
              </a:rPr>
              <a:t>輸入修繕</a:t>
            </a:r>
            <a:r>
              <a:rPr lang="zh-TW" altLang="en-US" sz="4400" b="1" dirty="0">
                <a:solidFill>
                  <a:srgbClr val="724019"/>
                </a:solidFill>
              </a:rPr>
              <a:t>資料</a:t>
            </a:r>
            <a:br>
              <a:rPr lang="en-US" altLang="zh-TW" sz="4400" b="1" dirty="0">
                <a:solidFill>
                  <a:srgbClr val="7240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zh-TW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915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82516C7-4405-0960-CF79-593DDBB785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37" t="44444" r="28953" b="30428"/>
          <a:stretch/>
        </p:blipFill>
        <p:spPr>
          <a:xfrm>
            <a:off x="511051" y="1103370"/>
            <a:ext cx="8089835" cy="28934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10E5C254-4CA2-0CE3-FAFD-3F4361E4B3C5}"/>
              </a:ext>
            </a:extLst>
          </p:cNvPr>
          <p:cNvSpPr txBox="1"/>
          <p:nvPr/>
        </p:nvSpPr>
        <p:spPr>
          <a:xfrm>
            <a:off x="3209432" y="1833086"/>
            <a:ext cx="403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FF0000"/>
                </a:solidFill>
              </a:rPr>
              <a:t>至少要有 </a:t>
            </a: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人</a:t>
            </a:r>
            <a:r>
              <a:rPr lang="zh-TW" altLang="en-US" sz="2000" b="1" dirty="0">
                <a:solidFill>
                  <a:srgbClr val="FF0000"/>
                </a:solidFill>
              </a:rPr>
              <a:t>留在寢室喔</a:t>
            </a:r>
            <a:r>
              <a:rPr lang="en-US" altLang="zh-TW" sz="2000" b="1" dirty="0">
                <a:solidFill>
                  <a:srgbClr val="FF0000"/>
                </a:solidFill>
              </a:rPr>
              <a:t>!</a:t>
            </a:r>
          </a:p>
          <a:p>
            <a:r>
              <a:rPr lang="zh-TW" altLang="en-US" sz="2000" b="1" dirty="0">
                <a:solidFill>
                  <a:srgbClr val="FF0000"/>
                </a:solidFill>
              </a:rPr>
              <a:t>如果無人應門師傅會延至下次修繕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A3A4A7F-EC6F-8899-C10F-7CF3EE1FFFD3}"/>
              </a:ext>
            </a:extLst>
          </p:cNvPr>
          <p:cNvSpPr/>
          <p:nvPr/>
        </p:nvSpPr>
        <p:spPr>
          <a:xfrm>
            <a:off x="725608" y="1409407"/>
            <a:ext cx="2342056" cy="4236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D3BBE14-E8F3-27A0-AD07-5F70B2A234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6063" y="184005"/>
            <a:ext cx="6400050" cy="10773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3600" b="1" dirty="0">
                <a:solidFill>
                  <a:srgbClr val="724019"/>
                </a:solidFill>
              </a:rPr>
              <a:t>02</a:t>
            </a:r>
            <a:r>
              <a:rPr lang="zh-TW" altLang="en-US" sz="3600" b="1" dirty="0">
                <a:solidFill>
                  <a:srgbClr val="724019"/>
                </a:solidFill>
              </a:rPr>
              <a:t>選擇修繕</a:t>
            </a:r>
            <a:r>
              <a:rPr lang="zh-TW" altLang="en-US" sz="4400" b="1" dirty="0">
                <a:solidFill>
                  <a:srgbClr val="724019"/>
                </a:solidFill>
              </a:rPr>
              <a:t>時間</a:t>
            </a:r>
            <a:br>
              <a:rPr lang="en-US" altLang="zh-TW" sz="4400" b="1" dirty="0">
                <a:solidFill>
                  <a:srgbClr val="7240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zh-TW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925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E6E97597-5E04-0AA4-7F79-CC0E65FBC7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71" t="32302" r="40705" b="55897"/>
          <a:stretch/>
        </p:blipFill>
        <p:spPr>
          <a:xfrm>
            <a:off x="563806" y="1237812"/>
            <a:ext cx="8035534" cy="18740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78FA2DD2-66C0-4B28-884F-9C73D58B0909}"/>
              </a:ext>
            </a:extLst>
          </p:cNvPr>
          <p:cNvSpPr txBox="1"/>
          <p:nvPr/>
        </p:nvSpPr>
        <p:spPr>
          <a:xfrm>
            <a:off x="876073" y="3254854"/>
            <a:ext cx="58409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FF0000"/>
                </a:solidFill>
              </a:rPr>
              <a:t>公用浴廁等公共區域須修繕請選此項</a:t>
            </a:r>
            <a:endParaRPr lang="en-US" altLang="zh-TW" sz="2000" b="1" dirty="0">
              <a:solidFill>
                <a:srgbClr val="FF0000"/>
              </a:solidFill>
            </a:endParaRPr>
          </a:p>
          <a:p>
            <a:r>
              <a:rPr lang="zh-TW" altLang="en-US" sz="2000" b="1" dirty="0">
                <a:solidFill>
                  <a:srgbClr val="FF0000"/>
                </a:solidFill>
              </a:rPr>
              <a:t>寢室修繕選此項會由工讀生</a:t>
            </a: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全程</a:t>
            </a:r>
            <a:r>
              <a:rPr lang="zh-TW" altLang="en-US" sz="2000" b="1" dirty="0">
                <a:solidFill>
                  <a:srgbClr val="FF0000"/>
                </a:solidFill>
              </a:rPr>
              <a:t>陪同修繕</a:t>
            </a:r>
            <a:r>
              <a:rPr lang="en-US" altLang="zh-TW" sz="2000" b="1" dirty="0">
                <a:solidFill>
                  <a:srgbClr val="FF0000"/>
                </a:solidFill>
              </a:rPr>
              <a:t>!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2066921-C19E-B023-266B-8CD27D52C01E}"/>
              </a:ext>
            </a:extLst>
          </p:cNvPr>
          <p:cNvSpPr/>
          <p:nvPr/>
        </p:nvSpPr>
        <p:spPr>
          <a:xfrm>
            <a:off x="794270" y="2446389"/>
            <a:ext cx="3131773" cy="609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93A8209-BEB2-FF09-9D2D-B562E16D9D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6074" y="336278"/>
            <a:ext cx="6400050" cy="10773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3600" b="1" dirty="0">
                <a:solidFill>
                  <a:srgbClr val="724019"/>
                </a:solidFill>
              </a:rPr>
              <a:t>02</a:t>
            </a:r>
            <a:r>
              <a:rPr lang="zh-TW" altLang="en-US" sz="3600" b="1" dirty="0">
                <a:solidFill>
                  <a:srgbClr val="724019"/>
                </a:solidFill>
              </a:rPr>
              <a:t>選擇修繕</a:t>
            </a:r>
            <a:r>
              <a:rPr lang="zh-TW" altLang="en-US" sz="4400" b="1" dirty="0">
                <a:solidFill>
                  <a:srgbClr val="724019"/>
                </a:solidFill>
              </a:rPr>
              <a:t>時間</a:t>
            </a:r>
            <a:br>
              <a:rPr lang="en-US" altLang="zh-TW" sz="4400" b="1" dirty="0">
                <a:solidFill>
                  <a:srgbClr val="7240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zh-TW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437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3A8209-BEB2-FF09-9D2D-B562E16D9D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6074" y="336278"/>
            <a:ext cx="6400050" cy="10773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3600" b="1" dirty="0">
                <a:solidFill>
                  <a:srgbClr val="724019"/>
                </a:solidFill>
              </a:rPr>
              <a:t>03</a:t>
            </a:r>
            <a:r>
              <a:rPr lang="zh-TW" altLang="en-US" sz="3600" b="1" dirty="0">
                <a:solidFill>
                  <a:srgbClr val="724019"/>
                </a:solidFill>
              </a:rPr>
              <a:t>閱讀</a:t>
            </a:r>
            <a:r>
              <a:rPr lang="zh-TW" altLang="en-US" sz="4400" b="1" dirty="0">
                <a:solidFill>
                  <a:srgbClr val="724019"/>
                </a:solidFill>
              </a:rPr>
              <a:t>注意事項</a:t>
            </a:r>
            <a:br>
              <a:rPr lang="en-US" altLang="zh-TW" sz="4400" b="1" dirty="0">
                <a:solidFill>
                  <a:srgbClr val="7240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5C360A2-B8CF-3A1F-90FE-5458F6A495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84" t="33333" r="35257" b="41196"/>
          <a:stretch/>
        </p:blipFill>
        <p:spPr>
          <a:xfrm>
            <a:off x="728919" y="1177974"/>
            <a:ext cx="7824502" cy="33792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656EAAEB-16B0-F1AC-CD76-970F84EA5132}"/>
              </a:ext>
            </a:extLst>
          </p:cNvPr>
          <p:cNvSpPr/>
          <p:nvPr/>
        </p:nvSpPr>
        <p:spPr>
          <a:xfrm>
            <a:off x="876074" y="2626322"/>
            <a:ext cx="5311595" cy="110360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8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A0B7AFB-68A2-32EE-E145-924E912627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57" t="12138" r="28205" b="5128"/>
          <a:stretch/>
        </p:blipFill>
        <p:spPr>
          <a:xfrm>
            <a:off x="844062" y="69735"/>
            <a:ext cx="4290646" cy="50040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7D3E97A-4003-1998-CECF-C01731BA4DBE}"/>
              </a:ext>
            </a:extLst>
          </p:cNvPr>
          <p:cNvSpPr/>
          <p:nvPr/>
        </p:nvSpPr>
        <p:spPr>
          <a:xfrm>
            <a:off x="993531" y="1239715"/>
            <a:ext cx="3938954" cy="133203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13BA083F-7863-7A5B-E3A0-42B33A4FD8AF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4932485" y="1905733"/>
            <a:ext cx="659423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BAD98BFA-D33D-A004-8DD5-63BE4ACA8ED1}"/>
              </a:ext>
            </a:extLst>
          </p:cNvPr>
          <p:cNvSpPr txBox="1"/>
          <p:nvPr/>
        </p:nvSpPr>
        <p:spPr>
          <a:xfrm>
            <a:off x="5634655" y="1641908"/>
            <a:ext cx="323678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</a:rPr>
              <a:t>詳細說明</a:t>
            </a:r>
            <a:r>
              <a:rPr lang="zh-TW" altLang="en-US" sz="1800" b="1" dirty="0">
                <a:solidFill>
                  <a:srgbClr val="FF0000"/>
                </a:solidFill>
              </a:rPr>
              <a:t>能讓師傅更清楚</a:t>
            </a:r>
            <a:endParaRPr lang="en-US" altLang="zh-TW" sz="1800" b="1" dirty="0">
              <a:solidFill>
                <a:srgbClr val="FF0000"/>
              </a:solidFill>
            </a:endParaRPr>
          </a:p>
          <a:p>
            <a:r>
              <a:rPr lang="zh-TW" altLang="en-US" sz="1800" b="1" dirty="0">
                <a:solidFill>
                  <a:srgbClr val="FF0000"/>
                </a:solidFill>
              </a:rPr>
              <a:t>該如何處理喔</a:t>
            </a:r>
            <a:r>
              <a:rPr lang="en-US" altLang="zh-TW" sz="1800" b="1" dirty="0">
                <a:solidFill>
                  <a:srgbClr val="FF0000"/>
                </a:solidFill>
              </a:rPr>
              <a:t>!</a:t>
            </a:r>
            <a:endParaRPr lang="zh-TW" altLang="en-US" sz="1800" b="1" dirty="0">
              <a:solidFill>
                <a:srgbClr val="FF000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A9E5A34-4FCC-C6D0-50E7-45D82D27AD2A}"/>
              </a:ext>
            </a:extLst>
          </p:cNvPr>
          <p:cNvSpPr/>
          <p:nvPr/>
        </p:nvSpPr>
        <p:spPr>
          <a:xfrm>
            <a:off x="844062" y="4255477"/>
            <a:ext cx="1723292" cy="8182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BD4FEA4-305D-0011-F17D-058859D345C2}"/>
              </a:ext>
            </a:extLst>
          </p:cNvPr>
          <p:cNvSpPr txBox="1"/>
          <p:nvPr/>
        </p:nvSpPr>
        <p:spPr>
          <a:xfrm>
            <a:off x="2641718" y="4479927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800" b="1" dirty="0">
                <a:solidFill>
                  <a:srgbClr val="FF0000"/>
                </a:solidFill>
              </a:rPr>
              <a:t>也可以拍下照片上傳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560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0" grpId="0" animBg="1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483FF0-F67F-15BD-825B-4BCA6F7E4D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TW" sz="4400" b="1" dirty="0">
                <a:solidFill>
                  <a:srgbClr val="FFFFFF"/>
                </a:solidFill>
              </a:rPr>
              <a:t>04</a:t>
            </a:r>
            <a:r>
              <a:rPr lang="zh-TW" altLang="en-US" sz="4400" b="1" dirty="0">
                <a:solidFill>
                  <a:srgbClr val="002060"/>
                </a:solidFill>
              </a:rPr>
              <a:t>其他資訊</a:t>
            </a:r>
            <a:endParaRPr lang="zh-TW" altLang="en-US" dirty="0">
              <a:solidFill>
                <a:srgbClr val="002060"/>
              </a:solidFill>
            </a:endParaRP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6F68D56-0F97-DEF4-DE4A-F00A8AC01C6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053265" y="1861530"/>
            <a:ext cx="3465094" cy="3006103"/>
          </a:xfrm>
        </p:spPr>
        <p:txBody>
          <a:bodyPr>
            <a:noAutofit/>
          </a:bodyPr>
          <a:lstStyle/>
          <a:p>
            <a:pPr marL="457200" indent="-431800" algn="l">
              <a:buSzPts val="3500"/>
              <a:buNone/>
            </a:pPr>
            <a:r>
              <a:rPr lang="en-US" altLang="zh-TW" sz="2400" b="1" dirty="0">
                <a:latin typeface="Nunito Black"/>
                <a:ea typeface="Nunito Black"/>
                <a:cs typeface="Nunito Black"/>
                <a:sym typeface="Nunito Black"/>
              </a:rPr>
              <a:t>1.</a:t>
            </a:r>
            <a:r>
              <a:rPr lang="zh-TW" altLang="en-US" sz="24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Nunito Black"/>
                <a:sym typeface="Nunito Black"/>
              </a:rPr>
              <a:t>服務台</a:t>
            </a:r>
            <a:endParaRPr lang="en-US" altLang="zh-TW" sz="24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Nunito Black"/>
              <a:sym typeface="Nunito Black"/>
            </a:endParaRPr>
          </a:p>
          <a:p>
            <a:pPr marL="457200" indent="-431800" algn="l">
              <a:buSzPts val="3500"/>
              <a:buNone/>
            </a:pPr>
            <a:endParaRPr lang="en-US" altLang="zh-TW" sz="24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Nunito Black"/>
              <a:sym typeface="Nunito Black"/>
            </a:endParaRPr>
          </a:p>
          <a:p>
            <a:pPr marL="457200" indent="-431800" algn="l">
              <a:buSzPts val="3500"/>
              <a:buNone/>
            </a:pPr>
            <a:r>
              <a:rPr lang="en-US" altLang="zh-TW" sz="2400" b="1" dirty="0">
                <a:latin typeface="Nunito Black"/>
                <a:ea typeface="Nunito Black"/>
                <a:cs typeface="Nunito Black"/>
                <a:sym typeface="Nunito Black"/>
              </a:rPr>
              <a:t>2.</a:t>
            </a:r>
            <a:r>
              <a:rPr lang="zh-TW" altLang="en-US" sz="24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Nunito Black"/>
                <a:sym typeface="Nunito Black"/>
              </a:rPr>
              <a:t>平信、包裹掛號 </a:t>
            </a:r>
            <a:endParaRPr lang="en-US" altLang="zh-TW" sz="24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Nunito Black"/>
              <a:sym typeface="Nunito Black"/>
            </a:endParaRPr>
          </a:p>
          <a:p>
            <a:pPr marL="457200" indent="-431800" algn="l">
              <a:buSzPts val="3500"/>
              <a:buNone/>
            </a:pPr>
            <a:endParaRPr lang="en-US" altLang="zh-TW" sz="24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Nunito Black"/>
              <a:sym typeface="Nunito Black"/>
            </a:endParaRPr>
          </a:p>
          <a:p>
            <a:pPr marL="457200" indent="-431800" algn="l">
              <a:buSzPts val="3500"/>
              <a:buNone/>
            </a:pPr>
            <a:r>
              <a:rPr lang="en-US" altLang="zh-TW" sz="2400" b="1" dirty="0">
                <a:latin typeface="Nunito Black"/>
                <a:ea typeface="Nunito Black"/>
                <a:cs typeface="Nunito Black"/>
                <a:sym typeface="Nunito Black"/>
              </a:rPr>
              <a:t>3.</a:t>
            </a:r>
            <a:r>
              <a:rPr lang="zh-TW" altLang="en-US" sz="24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Nunito Black"/>
                <a:sym typeface="Nunito Black"/>
              </a:rPr>
              <a:t>助理輔導員</a:t>
            </a:r>
            <a:endParaRPr lang="en-US" altLang="zh-TW" sz="24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Nunito Black"/>
              <a:sym typeface="Nunito Black"/>
            </a:endParaRPr>
          </a:p>
          <a:p>
            <a:pPr marL="457200" indent="-431800" algn="l">
              <a:buSzPts val="3500"/>
              <a:buNone/>
            </a:pPr>
            <a:endParaRPr lang="en-US" altLang="zh-TW" sz="24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Nunito Black"/>
              <a:sym typeface="Nunito Black"/>
            </a:endParaRPr>
          </a:p>
          <a:p>
            <a:pPr marL="457200" indent="-431800" algn="l">
              <a:buSzPts val="3500"/>
              <a:buNone/>
            </a:pPr>
            <a:r>
              <a:rPr lang="en-US" altLang="zh-TW" sz="24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Nunito Black"/>
                <a:sym typeface="Nunito Black"/>
              </a:rPr>
              <a:t>4.</a:t>
            </a:r>
            <a:r>
              <a:rPr lang="zh-TW" altLang="en-US" sz="24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Nunito Black"/>
                <a:sym typeface="Nunito Black"/>
              </a:rPr>
              <a:t>住宿保證金 </a:t>
            </a:r>
            <a:endParaRPr lang="en-US" altLang="zh-TW" sz="24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Nunito Black"/>
              <a:sym typeface="Nunito Black"/>
            </a:endParaRPr>
          </a:p>
        </p:txBody>
      </p:sp>
      <p:sp>
        <p:nvSpPr>
          <p:cNvPr id="8" name="太陽 7">
            <a:hlinkClick r:id="rId2" action="ppaction://hlinksldjump"/>
            <a:extLst>
              <a:ext uri="{FF2B5EF4-FFF2-40B4-BE49-F238E27FC236}">
                <a16:creationId xmlns:a16="http://schemas.microsoft.com/office/drawing/2014/main" id="{C85A4425-5783-3B6C-AD44-7B5A4367978D}"/>
              </a:ext>
            </a:extLst>
          </p:cNvPr>
          <p:cNvSpPr/>
          <p:nvPr/>
        </p:nvSpPr>
        <p:spPr>
          <a:xfrm>
            <a:off x="7624586" y="1897242"/>
            <a:ext cx="453762" cy="467083"/>
          </a:xfrm>
          <a:prstGeom prst="sun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太陽 8">
            <a:hlinkClick r:id="rId3" action="ppaction://hlinksldjump"/>
            <a:extLst>
              <a:ext uri="{FF2B5EF4-FFF2-40B4-BE49-F238E27FC236}">
                <a16:creationId xmlns:a16="http://schemas.microsoft.com/office/drawing/2014/main" id="{B569F4BC-15BC-C974-0749-E9D145D46486}"/>
              </a:ext>
            </a:extLst>
          </p:cNvPr>
          <p:cNvSpPr/>
          <p:nvPr/>
        </p:nvSpPr>
        <p:spPr>
          <a:xfrm>
            <a:off x="7624585" y="2723383"/>
            <a:ext cx="453762" cy="467083"/>
          </a:xfrm>
          <a:prstGeom prst="sun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太陽 9">
            <a:hlinkClick r:id="rId4" action="ppaction://hlinksldjump"/>
            <a:extLst>
              <a:ext uri="{FF2B5EF4-FFF2-40B4-BE49-F238E27FC236}">
                <a16:creationId xmlns:a16="http://schemas.microsoft.com/office/drawing/2014/main" id="{A7DFED8F-398F-6C81-346C-113EB0CCF8F0}"/>
              </a:ext>
            </a:extLst>
          </p:cNvPr>
          <p:cNvSpPr/>
          <p:nvPr/>
        </p:nvSpPr>
        <p:spPr>
          <a:xfrm>
            <a:off x="7624585" y="3477505"/>
            <a:ext cx="453762" cy="467083"/>
          </a:xfrm>
          <a:prstGeom prst="sun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太陽 2">
            <a:hlinkClick r:id="rId5" action="ppaction://hlinksldjump"/>
            <a:extLst>
              <a:ext uri="{FF2B5EF4-FFF2-40B4-BE49-F238E27FC236}">
                <a16:creationId xmlns:a16="http://schemas.microsoft.com/office/drawing/2014/main" id="{58029E53-951B-AC0F-C340-314D7DA51864}"/>
              </a:ext>
            </a:extLst>
          </p:cNvPr>
          <p:cNvSpPr/>
          <p:nvPr/>
        </p:nvSpPr>
        <p:spPr>
          <a:xfrm>
            <a:off x="7624585" y="4372269"/>
            <a:ext cx="453762" cy="467083"/>
          </a:xfrm>
          <a:prstGeom prst="sun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4461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字方塊 30">
            <a:extLst>
              <a:ext uri="{FF2B5EF4-FFF2-40B4-BE49-F238E27FC236}">
                <a16:creationId xmlns:a16="http://schemas.microsoft.com/office/drawing/2014/main" id="{41FE5A35-D970-4550-993E-4A5FE66CF188}"/>
              </a:ext>
            </a:extLst>
          </p:cNvPr>
          <p:cNvSpPr txBox="1"/>
          <p:nvPr/>
        </p:nvSpPr>
        <p:spPr>
          <a:xfrm>
            <a:off x="4418622" y="1605407"/>
            <a:ext cx="4532873" cy="3267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一二三館服務台位於二館大廳；</a:t>
            </a:r>
            <a:br>
              <a:rPr lang="en-US" altLang="zh-TW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</a:b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四五館服務台位於五館 </a:t>
            </a:r>
            <a:r>
              <a:rPr lang="en-US" altLang="zh-TW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1 </a:t>
            </a: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樓</a:t>
            </a:r>
            <a:endParaRPr lang="en-US" altLang="zh-TW" sz="2000" b="1" dirty="0">
              <a:solidFill>
                <a:schemeClr val="accent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Nunito ExtraBold"/>
              <a:sym typeface="Nunito ExtraBold"/>
            </a:endParaRP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</a:rPr>
              <a:t>營業時間：</a:t>
            </a:r>
            <a:br>
              <a:rPr lang="en-US" altLang="zh-TW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</a:rPr>
            </a:br>
            <a:r>
              <a:rPr lang="zh-TW" altLang="en-US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週一至週五，早上 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8 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點至晚上 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10 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點</a:t>
            </a: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</a:rPr>
              <a:t>。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</a:rPr>
              <a:t>電話：寢電撥打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</a:rPr>
              <a:t>21700</a:t>
            </a:r>
            <a:r>
              <a:rPr lang="en-US" altLang="zh-TW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</a:rPr>
              <a:t>(</a:t>
            </a: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</a:rPr>
              <a:t>二館服務台</a:t>
            </a:r>
            <a:r>
              <a:rPr lang="en-US" altLang="zh-TW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</a:rPr>
              <a:t>)</a:t>
            </a: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</a:rPr>
              <a:t>、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</a:rPr>
              <a:t>25135</a:t>
            </a:r>
            <a:r>
              <a:rPr lang="en-US" altLang="zh-TW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</a:rPr>
              <a:t>(</a:t>
            </a: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</a:rPr>
              <a:t>五館服務台</a:t>
            </a:r>
            <a:r>
              <a:rPr lang="en-US" altLang="zh-TW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</a:rPr>
              <a:t>)</a:t>
            </a:r>
          </a:p>
        </p:txBody>
      </p:sp>
      <p:sp>
        <p:nvSpPr>
          <p:cNvPr id="2731" name="Google Shape;2731;p42"/>
          <p:cNvSpPr txBox="1">
            <a:spLocks noGrp="1"/>
          </p:cNvSpPr>
          <p:nvPr>
            <p:ph type="ctrTitle"/>
          </p:nvPr>
        </p:nvSpPr>
        <p:spPr>
          <a:xfrm>
            <a:off x="4675545" y="722325"/>
            <a:ext cx="3998401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3600" b="1" dirty="0"/>
              <a:t>1.</a:t>
            </a:r>
            <a:r>
              <a:rPr lang="zh-TW" altLang="en-US" sz="3600" b="1" dirty="0"/>
              <a:t>服務台</a:t>
            </a:r>
            <a:endParaRPr sz="3600" b="1" dirty="0"/>
          </a:p>
        </p:txBody>
      </p:sp>
      <p:pic>
        <p:nvPicPr>
          <p:cNvPr id="3" name="圖形 2" descr="電話 以實心填滿">
            <a:hlinkClick r:id="rId4" action="ppaction://hlinksldjump"/>
            <a:extLst>
              <a:ext uri="{FF2B5EF4-FFF2-40B4-BE49-F238E27FC236}">
                <a16:creationId xmlns:a16="http://schemas.microsoft.com/office/drawing/2014/main" id="{C0FEE5C2-521A-AE4B-467B-427393BEE1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37095" y="42291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677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字方塊 30">
            <a:extLst>
              <a:ext uri="{FF2B5EF4-FFF2-40B4-BE49-F238E27FC236}">
                <a16:creationId xmlns:a16="http://schemas.microsoft.com/office/drawing/2014/main" id="{41FE5A35-D970-4550-993E-4A5FE66CF188}"/>
              </a:ext>
            </a:extLst>
          </p:cNvPr>
          <p:cNvSpPr txBox="1"/>
          <p:nvPr/>
        </p:nvSpPr>
        <p:spPr>
          <a:xfrm>
            <a:off x="4418622" y="1522907"/>
            <a:ext cx="4636001" cy="3365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l"/>
            </a:pPr>
            <a:r>
              <a:rPr lang="zh-TW" altLang="en-US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平信均放置於各寢信箱格。</a:t>
            </a:r>
            <a:endParaRPr lang="en-US" altLang="zh-TW" sz="1800" b="1" dirty="0">
              <a:solidFill>
                <a:schemeClr val="accent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Nunito ExtraBold"/>
              <a:sym typeface="Nunito ExtraBold"/>
            </a:endParaRP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l"/>
            </a:pPr>
            <a:r>
              <a:rPr lang="zh-TW" altLang="en-US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包裹、掛號一二三館於服務台旁螢幕公告，請持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證件</a:t>
            </a:r>
            <a:r>
              <a:rPr lang="zh-TW" altLang="en-US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領取；四五館會在信箱格貼領取通知單，請持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通知單</a:t>
            </a:r>
            <a:r>
              <a:rPr lang="zh-TW" altLang="en-US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至服務台領取。</a:t>
            </a: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l"/>
            </a:pPr>
            <a:r>
              <a:rPr lang="zh-TW" altLang="en-US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不受理大型包裹及冷藏、冷凍包裹</a:t>
            </a:r>
            <a:r>
              <a:rPr lang="zh-TW" altLang="en-US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。</a:t>
            </a: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l"/>
            </a:pPr>
            <a:r>
              <a:rPr lang="zh-TW" altLang="en-US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為避免衍生爭議，服務台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不會代為退貨</a:t>
            </a:r>
            <a:r>
              <a:rPr lang="zh-TW" altLang="en-US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，請自行與貨運公司約時間退貨。</a:t>
            </a:r>
          </a:p>
        </p:txBody>
      </p:sp>
      <p:sp>
        <p:nvSpPr>
          <p:cNvPr id="2731" name="Google Shape;2731;p42"/>
          <p:cNvSpPr txBox="1">
            <a:spLocks noGrp="1"/>
          </p:cNvSpPr>
          <p:nvPr>
            <p:ph type="ctrTitle"/>
          </p:nvPr>
        </p:nvSpPr>
        <p:spPr>
          <a:xfrm>
            <a:off x="4675545" y="722325"/>
            <a:ext cx="3998401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3600" b="1" dirty="0"/>
              <a:t>2.</a:t>
            </a:r>
            <a:r>
              <a:rPr lang="zh-TW" altLang="en-US" sz="3600" b="1" dirty="0"/>
              <a:t>平信、包裹掛號 </a:t>
            </a:r>
            <a:endParaRPr sz="3600" b="1" dirty="0"/>
          </a:p>
        </p:txBody>
      </p:sp>
      <p:pic>
        <p:nvPicPr>
          <p:cNvPr id="4" name="圖形 3" descr="信封 以實心填滿">
            <a:hlinkClick r:id="rId4" action="ppaction://hlinksldjump"/>
            <a:extLst>
              <a:ext uri="{FF2B5EF4-FFF2-40B4-BE49-F238E27FC236}">
                <a16:creationId xmlns:a16="http://schemas.microsoft.com/office/drawing/2014/main" id="{F309CAA8-6D9A-BA79-A26F-E241B40F1B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99281" y="4277656"/>
            <a:ext cx="914400" cy="9144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197523A-62F0-CEB9-6039-0E16427AEC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064" y="373639"/>
            <a:ext cx="2486277" cy="43962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355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字方塊 30">
            <a:extLst>
              <a:ext uri="{FF2B5EF4-FFF2-40B4-BE49-F238E27FC236}">
                <a16:creationId xmlns:a16="http://schemas.microsoft.com/office/drawing/2014/main" id="{41FE5A35-D970-4550-993E-4A5FE66CF188}"/>
              </a:ext>
            </a:extLst>
          </p:cNvPr>
          <p:cNvSpPr txBox="1"/>
          <p:nvPr/>
        </p:nvSpPr>
        <p:spPr>
          <a:xfrm>
            <a:off x="4356744" y="1632907"/>
            <a:ext cx="4636001" cy="2903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l"/>
            </a:pPr>
            <a:r>
              <a:rPr lang="zh-TW" altLang="en-US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非辦公室上班時間協助服務，緊急狀況協助處理及通報</a:t>
            </a:r>
            <a:endParaRPr lang="en-US" altLang="zh-TW" sz="1800" b="1" dirty="0">
              <a:solidFill>
                <a:schemeClr val="accent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Nunito ExtraBold"/>
              <a:sym typeface="Nunito ExtraBold"/>
            </a:endParaRP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l"/>
            </a:pPr>
            <a:r>
              <a:rPr lang="zh-TW" altLang="en-US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值勤時間：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平日晚上 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10 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點至早上 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6 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點</a:t>
            </a:r>
            <a:r>
              <a:rPr lang="zh-TW" altLang="en-US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；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假日 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24 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小時</a:t>
            </a: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l"/>
            </a:pPr>
            <a:r>
              <a:rPr lang="zh-TW" altLang="en-US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電話：寢電撥打 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21698</a:t>
            </a: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l"/>
            </a:pPr>
            <a:r>
              <a:rPr lang="zh-TW" altLang="en-US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值勤室位置：鄰近住輔組辦公室</a:t>
            </a:r>
          </a:p>
        </p:txBody>
      </p:sp>
      <p:sp>
        <p:nvSpPr>
          <p:cNvPr id="2731" name="Google Shape;2731;p42"/>
          <p:cNvSpPr txBox="1">
            <a:spLocks noGrp="1"/>
          </p:cNvSpPr>
          <p:nvPr>
            <p:ph type="ctrTitle"/>
          </p:nvPr>
        </p:nvSpPr>
        <p:spPr>
          <a:xfrm>
            <a:off x="4675545" y="722325"/>
            <a:ext cx="3998401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3600" b="1" dirty="0"/>
              <a:t>3.</a:t>
            </a:r>
            <a:r>
              <a:rPr lang="zh-TW" altLang="en-US" sz="3600" b="1" dirty="0"/>
              <a:t>助理輔導員</a:t>
            </a:r>
            <a:endParaRPr sz="3600" b="1" dirty="0"/>
          </a:p>
        </p:txBody>
      </p:sp>
      <p:pic>
        <p:nvPicPr>
          <p:cNvPr id="3" name="圖形 2" descr="月亮與星星 以實心填滿">
            <a:hlinkClick r:id="rId4" action="ppaction://hlinksldjump"/>
            <a:extLst>
              <a:ext uri="{FF2B5EF4-FFF2-40B4-BE49-F238E27FC236}">
                <a16:creationId xmlns:a16="http://schemas.microsoft.com/office/drawing/2014/main" id="{98D2D25F-07DC-2A3C-13BF-F689467832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78345" y="4079451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785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字方塊 30">
            <a:extLst>
              <a:ext uri="{FF2B5EF4-FFF2-40B4-BE49-F238E27FC236}">
                <a16:creationId xmlns:a16="http://schemas.microsoft.com/office/drawing/2014/main" id="{41FE5A35-D970-4550-993E-4A5FE66CF188}"/>
              </a:ext>
            </a:extLst>
          </p:cNvPr>
          <p:cNvSpPr txBox="1"/>
          <p:nvPr/>
        </p:nvSpPr>
        <p:spPr>
          <a:xfrm>
            <a:off x="4411747" y="1517925"/>
            <a:ext cx="4636001" cy="28365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l"/>
            </a:pPr>
            <a:r>
              <a:rPr lang="zh-TW" altLang="en-US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一學年繳交 </a:t>
            </a:r>
            <a:r>
              <a:rPr lang="en-US" altLang="zh-TW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1 </a:t>
            </a:r>
            <a:r>
              <a:rPr lang="zh-TW" altLang="en-US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次</a:t>
            </a:r>
            <a:r>
              <a:rPr lang="en-US" altLang="zh-TW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(</a:t>
            </a:r>
            <a:r>
              <a:rPr lang="zh-TW" altLang="en-US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上學期繳交</a:t>
            </a:r>
            <a:r>
              <a:rPr lang="en-US" altLang="zh-TW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)</a:t>
            </a:r>
            <a:r>
              <a:rPr lang="zh-TW" altLang="en-US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，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住滿上下學期</a:t>
            </a:r>
            <a:r>
              <a:rPr lang="zh-TW" altLang="en-US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並按規定辦理退宿手續，將於 明年 </a:t>
            </a:r>
            <a:r>
              <a:rPr lang="en-US" altLang="zh-TW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9 </a:t>
            </a:r>
            <a:r>
              <a:rPr lang="zh-TW" altLang="en-US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月退還至學生個人帳戶。</a:t>
            </a: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l"/>
            </a:pPr>
            <a:r>
              <a:rPr lang="zh-TW" altLang="en-US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退還保證金須完成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淡江智慧收付平台登錄</a:t>
            </a:r>
            <a:r>
              <a:rPr lang="zh-TW" altLang="en-US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，列印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同意書</a:t>
            </a:r>
            <a:r>
              <a:rPr lang="zh-TW" altLang="en-US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及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學生本人</a:t>
            </a:r>
            <a:r>
              <a:rPr lang="zh-TW" altLang="en-US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的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存摺封面影本</a:t>
            </a:r>
            <a:r>
              <a:rPr lang="zh-TW" altLang="en-US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繳至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出納組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(B304)</a:t>
            </a:r>
            <a:r>
              <a:rPr lang="zh-TW" altLang="en-US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。</a:t>
            </a:r>
          </a:p>
        </p:txBody>
      </p:sp>
      <p:sp>
        <p:nvSpPr>
          <p:cNvPr id="2731" name="Google Shape;2731;p42"/>
          <p:cNvSpPr txBox="1">
            <a:spLocks noGrp="1"/>
          </p:cNvSpPr>
          <p:nvPr>
            <p:ph type="ctrTitle"/>
          </p:nvPr>
        </p:nvSpPr>
        <p:spPr>
          <a:xfrm>
            <a:off x="4675545" y="722325"/>
            <a:ext cx="3998401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3600" b="1" dirty="0"/>
              <a:t>4.</a:t>
            </a:r>
            <a:r>
              <a:rPr lang="zh-TW" altLang="en-US" sz="3600" b="1" dirty="0"/>
              <a:t>住宿保證金 </a:t>
            </a:r>
            <a:endParaRPr sz="3600" b="1" dirty="0"/>
          </a:p>
        </p:txBody>
      </p:sp>
      <p:pic>
        <p:nvPicPr>
          <p:cNvPr id="3" name="圖形 2" descr="撲滿 以實心填滿">
            <a:extLst>
              <a:ext uri="{FF2B5EF4-FFF2-40B4-BE49-F238E27FC236}">
                <a16:creationId xmlns:a16="http://schemas.microsoft.com/office/drawing/2014/main" id="{296C95AA-6777-FB9D-7312-C564C365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37751" y="4229100"/>
            <a:ext cx="914400" cy="914400"/>
          </a:xfrm>
          <a:prstGeom prst="rect">
            <a:avLst/>
          </a:prstGeom>
        </p:spPr>
      </p:pic>
      <p:pic>
        <p:nvPicPr>
          <p:cNvPr id="6" name="圖形 5" descr="硬幣 以實心填滿">
            <a:extLst>
              <a:ext uri="{FF2B5EF4-FFF2-40B4-BE49-F238E27FC236}">
                <a16:creationId xmlns:a16="http://schemas.microsoft.com/office/drawing/2014/main" id="{6578C1E6-371C-7215-C2F7-C62F7B85D5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20879" y="4229100"/>
            <a:ext cx="914400" cy="9144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6E07BA7-BD9D-307C-CF07-3123DF782A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r="1517"/>
          <a:stretch>
            <a:fillRect/>
          </a:stretch>
        </p:blipFill>
        <p:spPr bwMode="auto">
          <a:xfrm>
            <a:off x="776448" y="1027891"/>
            <a:ext cx="2751620" cy="28365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341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67F44A-8BE1-7CB8-F25B-85510C4C15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1541081" y="652228"/>
            <a:ext cx="6061834" cy="2068848"/>
          </a:xfrm>
        </p:spPr>
        <p:txBody>
          <a:bodyPr/>
          <a:lstStyle/>
          <a:p>
            <a:r>
              <a:rPr lang="zh-TW" altLang="en-US" sz="6600" b="1" dirty="0">
                <a:solidFill>
                  <a:srgbClr val="B47522"/>
                </a:solidFill>
              </a:rPr>
              <a:t>師長致詞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D9BE7480-3515-C116-4451-B5BEBA345D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2245441"/>
            <a:ext cx="7086382" cy="1484057"/>
          </a:xfrm>
        </p:spPr>
        <p:txBody>
          <a:bodyPr/>
          <a:lstStyle/>
          <a:p>
            <a:r>
              <a:rPr lang="zh-TW" altLang="en-US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cular One"/>
                <a:cs typeface="Secular One"/>
                <a:sym typeface="Secular One"/>
              </a:rPr>
              <a:t>武士戎  學務長</a:t>
            </a:r>
          </a:p>
        </p:txBody>
      </p:sp>
    </p:spTree>
    <p:extLst>
      <p:ext uri="{BB962C8B-B14F-4D97-AF65-F5344CB8AC3E}">
        <p14:creationId xmlns:p14="http://schemas.microsoft.com/office/powerpoint/2010/main" val="3834046123"/>
      </p:ext>
    </p:extLst>
  </p:cSld>
  <p:clrMapOvr>
    <a:masterClrMapping/>
  </p:clrMapOvr>
  <p:transition spd="med">
    <p:push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3758;p69">
            <a:extLst>
              <a:ext uri="{FF2B5EF4-FFF2-40B4-BE49-F238E27FC236}">
                <a16:creationId xmlns:a16="http://schemas.microsoft.com/office/drawing/2014/main" id="{A4492D2F-627D-4393-BCA9-90FB026993A9}"/>
              </a:ext>
            </a:extLst>
          </p:cNvPr>
          <p:cNvGrpSpPr/>
          <p:nvPr/>
        </p:nvGrpSpPr>
        <p:grpSpPr>
          <a:xfrm>
            <a:off x="1481859" y="1387771"/>
            <a:ext cx="6064401" cy="3971004"/>
            <a:chOff x="1066425" y="1260651"/>
            <a:chExt cx="3410334" cy="2774597"/>
          </a:xfrm>
          <a:solidFill>
            <a:schemeClr val="accent1">
              <a:lumMod val="50000"/>
            </a:schemeClr>
          </a:solidFill>
        </p:grpSpPr>
        <p:sp>
          <p:nvSpPr>
            <p:cNvPr id="16" name="Google Shape;3759;p69">
              <a:extLst>
                <a:ext uri="{FF2B5EF4-FFF2-40B4-BE49-F238E27FC236}">
                  <a16:creationId xmlns:a16="http://schemas.microsoft.com/office/drawing/2014/main" id="{D751E135-C091-4E7A-982F-07DA1628F90C}"/>
                </a:ext>
              </a:extLst>
            </p:cNvPr>
            <p:cNvSpPr/>
            <p:nvPr/>
          </p:nvSpPr>
          <p:spPr>
            <a:xfrm>
              <a:off x="2200001" y="3622106"/>
              <a:ext cx="1143193" cy="413142"/>
            </a:xfrm>
            <a:custGeom>
              <a:avLst/>
              <a:gdLst/>
              <a:ahLst/>
              <a:cxnLst/>
              <a:rect l="l" t="t" r="r" b="b"/>
              <a:pathLst>
                <a:path w="55441" h="20036" extrusionOk="0">
                  <a:moveTo>
                    <a:pt x="0" y="20035"/>
                  </a:moveTo>
                  <a:lnTo>
                    <a:pt x="0" y="17982"/>
                  </a:lnTo>
                  <a:lnTo>
                    <a:pt x="6526" y="17184"/>
                  </a:lnTo>
                  <a:lnTo>
                    <a:pt x="11030" y="1"/>
                  </a:lnTo>
                  <a:lnTo>
                    <a:pt x="44410" y="1"/>
                  </a:lnTo>
                  <a:lnTo>
                    <a:pt x="48911" y="17184"/>
                  </a:lnTo>
                  <a:lnTo>
                    <a:pt x="55441" y="17982"/>
                  </a:lnTo>
                  <a:lnTo>
                    <a:pt x="55441" y="200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3760;p69">
              <a:extLst>
                <a:ext uri="{FF2B5EF4-FFF2-40B4-BE49-F238E27FC236}">
                  <a16:creationId xmlns:a16="http://schemas.microsoft.com/office/drawing/2014/main" id="{C88914FD-0F86-46F1-896F-82910387863A}"/>
                </a:ext>
              </a:extLst>
            </p:cNvPr>
            <p:cNvSpPr/>
            <p:nvPr/>
          </p:nvSpPr>
          <p:spPr>
            <a:xfrm>
              <a:off x="1066437" y="1260651"/>
              <a:ext cx="3410321" cy="2065402"/>
            </a:xfrm>
            <a:custGeom>
              <a:avLst/>
              <a:gdLst/>
              <a:ahLst/>
              <a:cxnLst/>
              <a:rect l="l" t="t" r="r" b="b"/>
              <a:pathLst>
                <a:path w="165389" h="100165" extrusionOk="0">
                  <a:moveTo>
                    <a:pt x="1" y="100165"/>
                  </a:moveTo>
                  <a:lnTo>
                    <a:pt x="1" y="3726"/>
                  </a:lnTo>
                  <a:cubicBezTo>
                    <a:pt x="1" y="1669"/>
                    <a:pt x="1670" y="0"/>
                    <a:pt x="3728" y="0"/>
                  </a:cubicBezTo>
                  <a:lnTo>
                    <a:pt x="161661" y="0"/>
                  </a:lnTo>
                  <a:cubicBezTo>
                    <a:pt x="163721" y="0"/>
                    <a:pt x="165388" y="1669"/>
                    <a:pt x="165388" y="3726"/>
                  </a:cubicBezTo>
                  <a:lnTo>
                    <a:pt x="165388" y="10016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3761;p69">
              <a:extLst>
                <a:ext uri="{FF2B5EF4-FFF2-40B4-BE49-F238E27FC236}">
                  <a16:creationId xmlns:a16="http://schemas.microsoft.com/office/drawing/2014/main" id="{9D91613C-F919-40CD-A9C6-6AE8F63BA57C}"/>
                </a:ext>
              </a:extLst>
            </p:cNvPr>
            <p:cNvSpPr/>
            <p:nvPr/>
          </p:nvSpPr>
          <p:spPr>
            <a:xfrm>
              <a:off x="1066425" y="3326050"/>
              <a:ext cx="3410321" cy="307349"/>
            </a:xfrm>
            <a:custGeom>
              <a:avLst/>
              <a:gdLst/>
              <a:ahLst/>
              <a:cxnLst/>
              <a:rect l="l" t="t" r="r" b="b"/>
              <a:pathLst>
                <a:path w="165389" h="14909" extrusionOk="0">
                  <a:moveTo>
                    <a:pt x="161661" y="14908"/>
                  </a:moveTo>
                  <a:lnTo>
                    <a:pt x="3728" y="14908"/>
                  </a:lnTo>
                  <a:cubicBezTo>
                    <a:pt x="1670" y="14908"/>
                    <a:pt x="1" y="13241"/>
                    <a:pt x="1" y="11182"/>
                  </a:cubicBezTo>
                  <a:lnTo>
                    <a:pt x="1" y="1"/>
                  </a:lnTo>
                  <a:lnTo>
                    <a:pt x="165388" y="1"/>
                  </a:lnTo>
                  <a:lnTo>
                    <a:pt x="165388" y="11182"/>
                  </a:lnTo>
                  <a:cubicBezTo>
                    <a:pt x="165388" y="13241"/>
                    <a:pt x="163719" y="14908"/>
                    <a:pt x="161661" y="1490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713" name="Google Shape;2713;p41"/>
          <p:cNvSpPr txBox="1">
            <a:spLocks noGrp="1"/>
          </p:cNvSpPr>
          <p:nvPr>
            <p:ph type="title"/>
          </p:nvPr>
        </p:nvSpPr>
        <p:spPr>
          <a:xfrm>
            <a:off x="513522" y="-25286"/>
            <a:ext cx="7704000" cy="15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4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宿舍相關訊息</a:t>
            </a:r>
            <a:endParaRPr lang="en-US" sz="360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4" name="Google Shape;3758;p69">
            <a:extLst>
              <a:ext uri="{FF2B5EF4-FFF2-40B4-BE49-F238E27FC236}">
                <a16:creationId xmlns:a16="http://schemas.microsoft.com/office/drawing/2014/main" id="{1016E901-94BC-423E-9243-C771012563C6}"/>
              </a:ext>
            </a:extLst>
          </p:cNvPr>
          <p:cNvGrpSpPr/>
          <p:nvPr/>
        </p:nvGrpSpPr>
        <p:grpSpPr>
          <a:xfrm>
            <a:off x="1877774" y="1523914"/>
            <a:ext cx="5272548" cy="3564081"/>
            <a:chOff x="1066425" y="1260651"/>
            <a:chExt cx="3410334" cy="2774597"/>
          </a:xfrm>
        </p:grpSpPr>
        <p:sp>
          <p:nvSpPr>
            <p:cNvPr id="5" name="Google Shape;3759;p69">
              <a:extLst>
                <a:ext uri="{FF2B5EF4-FFF2-40B4-BE49-F238E27FC236}">
                  <a16:creationId xmlns:a16="http://schemas.microsoft.com/office/drawing/2014/main" id="{9CE36B18-20A5-4B0B-862F-5D1D6025B5BC}"/>
                </a:ext>
              </a:extLst>
            </p:cNvPr>
            <p:cNvSpPr/>
            <p:nvPr/>
          </p:nvSpPr>
          <p:spPr>
            <a:xfrm>
              <a:off x="2200001" y="3622106"/>
              <a:ext cx="1143193" cy="413142"/>
            </a:xfrm>
            <a:custGeom>
              <a:avLst/>
              <a:gdLst/>
              <a:ahLst/>
              <a:cxnLst/>
              <a:rect l="l" t="t" r="r" b="b"/>
              <a:pathLst>
                <a:path w="55441" h="20036" extrusionOk="0">
                  <a:moveTo>
                    <a:pt x="0" y="20035"/>
                  </a:moveTo>
                  <a:lnTo>
                    <a:pt x="0" y="17982"/>
                  </a:lnTo>
                  <a:lnTo>
                    <a:pt x="6526" y="17184"/>
                  </a:lnTo>
                  <a:lnTo>
                    <a:pt x="11030" y="1"/>
                  </a:lnTo>
                  <a:lnTo>
                    <a:pt x="44410" y="1"/>
                  </a:lnTo>
                  <a:lnTo>
                    <a:pt x="48911" y="17184"/>
                  </a:lnTo>
                  <a:lnTo>
                    <a:pt x="55441" y="17982"/>
                  </a:lnTo>
                  <a:lnTo>
                    <a:pt x="55441" y="2003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3760;p69">
              <a:extLst>
                <a:ext uri="{FF2B5EF4-FFF2-40B4-BE49-F238E27FC236}">
                  <a16:creationId xmlns:a16="http://schemas.microsoft.com/office/drawing/2014/main" id="{A1B4CDED-0C01-4C71-A057-012A71252676}"/>
                </a:ext>
              </a:extLst>
            </p:cNvPr>
            <p:cNvSpPr/>
            <p:nvPr/>
          </p:nvSpPr>
          <p:spPr>
            <a:xfrm>
              <a:off x="1066437" y="1260651"/>
              <a:ext cx="3410321" cy="2065402"/>
            </a:xfrm>
            <a:custGeom>
              <a:avLst/>
              <a:gdLst/>
              <a:ahLst/>
              <a:cxnLst/>
              <a:rect l="l" t="t" r="r" b="b"/>
              <a:pathLst>
                <a:path w="165389" h="100165" extrusionOk="0">
                  <a:moveTo>
                    <a:pt x="1" y="100165"/>
                  </a:moveTo>
                  <a:lnTo>
                    <a:pt x="1" y="3726"/>
                  </a:lnTo>
                  <a:cubicBezTo>
                    <a:pt x="1" y="1669"/>
                    <a:pt x="1670" y="0"/>
                    <a:pt x="3728" y="0"/>
                  </a:cubicBezTo>
                  <a:lnTo>
                    <a:pt x="161661" y="0"/>
                  </a:lnTo>
                  <a:cubicBezTo>
                    <a:pt x="163721" y="0"/>
                    <a:pt x="165388" y="1669"/>
                    <a:pt x="165388" y="3726"/>
                  </a:cubicBezTo>
                  <a:lnTo>
                    <a:pt x="165388" y="10016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" name="Google Shape;3761;p69">
              <a:extLst>
                <a:ext uri="{FF2B5EF4-FFF2-40B4-BE49-F238E27FC236}">
                  <a16:creationId xmlns:a16="http://schemas.microsoft.com/office/drawing/2014/main" id="{B546301E-92B6-437B-A08C-9074FC71160C}"/>
                </a:ext>
              </a:extLst>
            </p:cNvPr>
            <p:cNvSpPr/>
            <p:nvPr/>
          </p:nvSpPr>
          <p:spPr>
            <a:xfrm>
              <a:off x="1066425" y="3326050"/>
              <a:ext cx="3410321" cy="307349"/>
            </a:xfrm>
            <a:custGeom>
              <a:avLst/>
              <a:gdLst/>
              <a:ahLst/>
              <a:cxnLst/>
              <a:rect l="l" t="t" r="r" b="b"/>
              <a:pathLst>
                <a:path w="165389" h="14909" extrusionOk="0">
                  <a:moveTo>
                    <a:pt x="161661" y="14908"/>
                  </a:moveTo>
                  <a:lnTo>
                    <a:pt x="3728" y="14908"/>
                  </a:lnTo>
                  <a:cubicBezTo>
                    <a:pt x="1670" y="14908"/>
                    <a:pt x="1" y="13241"/>
                    <a:pt x="1" y="11182"/>
                  </a:cubicBezTo>
                  <a:lnTo>
                    <a:pt x="1" y="1"/>
                  </a:lnTo>
                  <a:lnTo>
                    <a:pt x="165388" y="1"/>
                  </a:lnTo>
                  <a:lnTo>
                    <a:pt x="165388" y="11182"/>
                  </a:lnTo>
                  <a:cubicBezTo>
                    <a:pt x="165388" y="13241"/>
                    <a:pt x="163719" y="14908"/>
                    <a:pt x="161661" y="1490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0" name="Google Shape;2700;p39">
            <a:extLst>
              <a:ext uri="{FF2B5EF4-FFF2-40B4-BE49-F238E27FC236}">
                <a16:creationId xmlns:a16="http://schemas.microsoft.com/office/drawing/2014/main" id="{BD4FC2F0-EABF-41A4-A0AB-0A9D0E5C874A}"/>
              </a:ext>
            </a:extLst>
          </p:cNvPr>
          <p:cNvSpPr/>
          <p:nvPr/>
        </p:nvSpPr>
        <p:spPr>
          <a:xfrm flipH="1">
            <a:off x="1929498" y="1952371"/>
            <a:ext cx="5169079" cy="1427498"/>
          </a:xfrm>
          <a:custGeom>
            <a:avLst/>
            <a:gdLst/>
            <a:ahLst/>
            <a:cxnLst/>
            <a:rect l="l" t="t" r="r" b="b"/>
            <a:pathLst>
              <a:path w="36105" h="11512" extrusionOk="0">
                <a:moveTo>
                  <a:pt x="35940" y="5725"/>
                </a:moveTo>
                <a:cubicBezTo>
                  <a:pt x="35998" y="5559"/>
                  <a:pt x="36104" y="5400"/>
                  <a:pt x="35918" y="5217"/>
                </a:cubicBezTo>
                <a:cubicBezTo>
                  <a:pt x="35878" y="5178"/>
                  <a:pt x="35929" y="5104"/>
                  <a:pt x="35943" y="5047"/>
                </a:cubicBezTo>
                <a:cubicBezTo>
                  <a:pt x="35950" y="5015"/>
                  <a:pt x="35992" y="4984"/>
                  <a:pt x="35957" y="4952"/>
                </a:cubicBezTo>
                <a:cubicBezTo>
                  <a:pt x="35758" y="4767"/>
                  <a:pt x="35798" y="4570"/>
                  <a:pt x="35776" y="4377"/>
                </a:cubicBezTo>
                <a:cubicBezTo>
                  <a:pt x="35765" y="4274"/>
                  <a:pt x="35790" y="4177"/>
                  <a:pt x="35581" y="4121"/>
                </a:cubicBezTo>
                <a:cubicBezTo>
                  <a:pt x="35488" y="4097"/>
                  <a:pt x="35454" y="4026"/>
                  <a:pt x="35482" y="3990"/>
                </a:cubicBezTo>
                <a:cubicBezTo>
                  <a:pt x="35579" y="3864"/>
                  <a:pt x="35463" y="3784"/>
                  <a:pt x="35311" y="3705"/>
                </a:cubicBezTo>
                <a:cubicBezTo>
                  <a:pt x="35219" y="3659"/>
                  <a:pt x="35251" y="3594"/>
                  <a:pt x="35215" y="3541"/>
                </a:cubicBezTo>
                <a:cubicBezTo>
                  <a:pt x="35166" y="3411"/>
                  <a:pt x="34952" y="3413"/>
                  <a:pt x="34824" y="3346"/>
                </a:cubicBezTo>
                <a:cubicBezTo>
                  <a:pt x="34650" y="3046"/>
                  <a:pt x="34176" y="2858"/>
                  <a:pt x="33969" y="2570"/>
                </a:cubicBezTo>
                <a:cubicBezTo>
                  <a:pt x="33693" y="2522"/>
                  <a:pt x="33552" y="2363"/>
                  <a:pt x="33331" y="2270"/>
                </a:cubicBezTo>
                <a:cubicBezTo>
                  <a:pt x="33251" y="2236"/>
                  <a:pt x="33165" y="2162"/>
                  <a:pt x="33083" y="2179"/>
                </a:cubicBezTo>
                <a:cubicBezTo>
                  <a:pt x="32883" y="2222"/>
                  <a:pt x="32786" y="2105"/>
                  <a:pt x="32639" y="2072"/>
                </a:cubicBezTo>
                <a:cubicBezTo>
                  <a:pt x="32507" y="2043"/>
                  <a:pt x="32439" y="1940"/>
                  <a:pt x="32279" y="1944"/>
                </a:cubicBezTo>
                <a:cubicBezTo>
                  <a:pt x="32076" y="1857"/>
                  <a:pt x="31943" y="1706"/>
                  <a:pt x="31741" y="1639"/>
                </a:cubicBezTo>
                <a:cubicBezTo>
                  <a:pt x="31424" y="1535"/>
                  <a:pt x="31056" y="1515"/>
                  <a:pt x="30758" y="1347"/>
                </a:cubicBezTo>
                <a:cubicBezTo>
                  <a:pt x="30655" y="1288"/>
                  <a:pt x="30492" y="1260"/>
                  <a:pt x="30446" y="1162"/>
                </a:cubicBezTo>
                <a:cubicBezTo>
                  <a:pt x="30407" y="1068"/>
                  <a:pt x="30278" y="1055"/>
                  <a:pt x="30164" y="1022"/>
                </a:cubicBezTo>
                <a:cubicBezTo>
                  <a:pt x="29786" y="908"/>
                  <a:pt x="29363" y="863"/>
                  <a:pt x="29033" y="673"/>
                </a:cubicBezTo>
                <a:cubicBezTo>
                  <a:pt x="28950" y="630"/>
                  <a:pt x="28857" y="607"/>
                  <a:pt x="28763" y="606"/>
                </a:cubicBezTo>
                <a:cubicBezTo>
                  <a:pt x="28466" y="613"/>
                  <a:pt x="28204" y="453"/>
                  <a:pt x="27899" y="498"/>
                </a:cubicBezTo>
                <a:cubicBezTo>
                  <a:pt x="27825" y="509"/>
                  <a:pt x="27753" y="452"/>
                  <a:pt x="27683" y="421"/>
                </a:cubicBezTo>
                <a:cubicBezTo>
                  <a:pt x="27344" y="261"/>
                  <a:pt x="26985" y="197"/>
                  <a:pt x="26600" y="281"/>
                </a:cubicBezTo>
                <a:cubicBezTo>
                  <a:pt x="26423" y="162"/>
                  <a:pt x="26220" y="228"/>
                  <a:pt x="26027" y="214"/>
                </a:cubicBezTo>
                <a:cubicBezTo>
                  <a:pt x="25901" y="93"/>
                  <a:pt x="25751" y="49"/>
                  <a:pt x="25511" y="60"/>
                </a:cubicBezTo>
                <a:cubicBezTo>
                  <a:pt x="25070" y="80"/>
                  <a:pt x="24613" y="0"/>
                  <a:pt x="24172" y="23"/>
                </a:cubicBezTo>
                <a:cubicBezTo>
                  <a:pt x="23748" y="48"/>
                  <a:pt x="23331" y="93"/>
                  <a:pt x="22910" y="123"/>
                </a:cubicBezTo>
                <a:cubicBezTo>
                  <a:pt x="22809" y="130"/>
                  <a:pt x="22730" y="145"/>
                  <a:pt x="22676" y="194"/>
                </a:cubicBezTo>
                <a:cubicBezTo>
                  <a:pt x="22120" y="219"/>
                  <a:pt x="21607" y="324"/>
                  <a:pt x="21075" y="396"/>
                </a:cubicBezTo>
                <a:lnTo>
                  <a:pt x="21072" y="393"/>
                </a:lnTo>
                <a:cubicBezTo>
                  <a:pt x="20954" y="378"/>
                  <a:pt x="20864" y="432"/>
                  <a:pt x="20760" y="428"/>
                </a:cubicBezTo>
                <a:cubicBezTo>
                  <a:pt x="20202" y="407"/>
                  <a:pt x="19678" y="487"/>
                  <a:pt x="19137" y="518"/>
                </a:cubicBezTo>
                <a:cubicBezTo>
                  <a:pt x="18966" y="525"/>
                  <a:pt x="18804" y="536"/>
                  <a:pt x="18633" y="515"/>
                </a:cubicBezTo>
                <a:cubicBezTo>
                  <a:pt x="18416" y="546"/>
                  <a:pt x="18139" y="445"/>
                  <a:pt x="17974" y="587"/>
                </a:cubicBezTo>
                <a:cubicBezTo>
                  <a:pt x="17755" y="509"/>
                  <a:pt x="17546" y="633"/>
                  <a:pt x="17308" y="549"/>
                </a:cubicBezTo>
                <a:cubicBezTo>
                  <a:pt x="17161" y="496"/>
                  <a:pt x="16956" y="493"/>
                  <a:pt x="16800" y="558"/>
                </a:cubicBezTo>
                <a:cubicBezTo>
                  <a:pt x="16732" y="586"/>
                  <a:pt x="16643" y="606"/>
                  <a:pt x="16569" y="589"/>
                </a:cubicBezTo>
                <a:cubicBezTo>
                  <a:pt x="16264" y="521"/>
                  <a:pt x="15979" y="586"/>
                  <a:pt x="15691" y="570"/>
                </a:cubicBezTo>
                <a:cubicBezTo>
                  <a:pt x="15262" y="549"/>
                  <a:pt x="14879" y="627"/>
                  <a:pt x="14494" y="670"/>
                </a:cubicBezTo>
                <a:cubicBezTo>
                  <a:pt x="14030" y="724"/>
                  <a:pt x="13562" y="795"/>
                  <a:pt x="13106" y="880"/>
                </a:cubicBezTo>
                <a:cubicBezTo>
                  <a:pt x="12234" y="1042"/>
                  <a:pt x="11326" y="1156"/>
                  <a:pt x="10482" y="1351"/>
                </a:cubicBezTo>
                <a:cubicBezTo>
                  <a:pt x="9553" y="1567"/>
                  <a:pt x="8573" y="1693"/>
                  <a:pt x="7624" y="1870"/>
                </a:cubicBezTo>
                <a:cubicBezTo>
                  <a:pt x="6898" y="2009"/>
                  <a:pt x="6188" y="2156"/>
                  <a:pt x="5556" y="2404"/>
                </a:cubicBezTo>
                <a:cubicBezTo>
                  <a:pt x="5373" y="2474"/>
                  <a:pt x="5187" y="2531"/>
                  <a:pt x="4997" y="2578"/>
                </a:cubicBezTo>
                <a:cubicBezTo>
                  <a:pt x="4436" y="2713"/>
                  <a:pt x="3891" y="2904"/>
                  <a:pt x="3369" y="3149"/>
                </a:cubicBezTo>
                <a:cubicBezTo>
                  <a:pt x="3255" y="3203"/>
                  <a:pt x="3138" y="3251"/>
                  <a:pt x="3017" y="3299"/>
                </a:cubicBezTo>
                <a:cubicBezTo>
                  <a:pt x="2343" y="3561"/>
                  <a:pt x="1763" y="3884"/>
                  <a:pt x="1256" y="4262"/>
                </a:cubicBezTo>
                <a:cubicBezTo>
                  <a:pt x="945" y="4493"/>
                  <a:pt x="720" y="4755"/>
                  <a:pt x="494" y="5016"/>
                </a:cubicBezTo>
                <a:cubicBezTo>
                  <a:pt x="394" y="5132"/>
                  <a:pt x="274" y="5246"/>
                  <a:pt x="212" y="5383"/>
                </a:cubicBezTo>
                <a:cubicBezTo>
                  <a:pt x="58" y="5721"/>
                  <a:pt x="1" y="6093"/>
                  <a:pt x="47" y="6460"/>
                </a:cubicBezTo>
                <a:cubicBezTo>
                  <a:pt x="70" y="6636"/>
                  <a:pt x="104" y="6827"/>
                  <a:pt x="287" y="6993"/>
                </a:cubicBezTo>
                <a:cubicBezTo>
                  <a:pt x="289" y="7018"/>
                  <a:pt x="277" y="7046"/>
                  <a:pt x="292" y="7069"/>
                </a:cubicBezTo>
                <a:cubicBezTo>
                  <a:pt x="461" y="7343"/>
                  <a:pt x="609" y="7622"/>
                  <a:pt x="819" y="7890"/>
                </a:cubicBezTo>
                <a:cubicBezTo>
                  <a:pt x="1047" y="8184"/>
                  <a:pt x="1474" y="8384"/>
                  <a:pt x="1802" y="8629"/>
                </a:cubicBezTo>
                <a:cubicBezTo>
                  <a:pt x="1896" y="8699"/>
                  <a:pt x="2093" y="8748"/>
                  <a:pt x="2202" y="8842"/>
                </a:cubicBezTo>
                <a:cubicBezTo>
                  <a:pt x="2329" y="8937"/>
                  <a:pt x="2527" y="8984"/>
                  <a:pt x="2645" y="9088"/>
                </a:cubicBezTo>
                <a:cubicBezTo>
                  <a:pt x="2695" y="9132"/>
                  <a:pt x="2760" y="9153"/>
                  <a:pt x="2826" y="9149"/>
                </a:cubicBezTo>
                <a:cubicBezTo>
                  <a:pt x="3025" y="9127"/>
                  <a:pt x="3159" y="9207"/>
                  <a:pt x="3312" y="9270"/>
                </a:cubicBezTo>
                <a:cubicBezTo>
                  <a:pt x="3592" y="9389"/>
                  <a:pt x="3934" y="9444"/>
                  <a:pt x="4182" y="9601"/>
                </a:cubicBezTo>
                <a:cubicBezTo>
                  <a:pt x="4210" y="9618"/>
                  <a:pt x="4267" y="9638"/>
                  <a:pt x="4292" y="9634"/>
                </a:cubicBezTo>
                <a:cubicBezTo>
                  <a:pt x="4573" y="9564"/>
                  <a:pt x="4726" y="9711"/>
                  <a:pt x="4932" y="9791"/>
                </a:cubicBezTo>
                <a:cubicBezTo>
                  <a:pt x="5184" y="9888"/>
                  <a:pt x="5436" y="10041"/>
                  <a:pt x="5764" y="9950"/>
                </a:cubicBezTo>
                <a:cubicBezTo>
                  <a:pt x="5934" y="10068"/>
                  <a:pt x="6120" y="10155"/>
                  <a:pt x="6385" y="10125"/>
                </a:cubicBezTo>
                <a:cubicBezTo>
                  <a:pt x="6433" y="10119"/>
                  <a:pt x="6495" y="10131"/>
                  <a:pt x="6545" y="10144"/>
                </a:cubicBezTo>
                <a:cubicBezTo>
                  <a:pt x="7313" y="10339"/>
                  <a:pt x="8109" y="10450"/>
                  <a:pt x="8904" y="10540"/>
                </a:cubicBezTo>
                <a:cubicBezTo>
                  <a:pt x="9462" y="10603"/>
                  <a:pt x="10012" y="10675"/>
                  <a:pt x="10553" y="10791"/>
                </a:cubicBezTo>
                <a:cubicBezTo>
                  <a:pt x="10659" y="10814"/>
                  <a:pt x="10768" y="10840"/>
                  <a:pt x="10869" y="10799"/>
                </a:cubicBezTo>
                <a:cubicBezTo>
                  <a:pt x="11101" y="10822"/>
                  <a:pt x="11334" y="10836"/>
                  <a:pt x="11554" y="10911"/>
                </a:cubicBezTo>
                <a:cubicBezTo>
                  <a:pt x="11639" y="10939"/>
                  <a:pt x="11750" y="10965"/>
                  <a:pt x="11833" y="10956"/>
                </a:cubicBezTo>
                <a:cubicBezTo>
                  <a:pt x="12568" y="10879"/>
                  <a:pt x="13309" y="11033"/>
                  <a:pt x="14045" y="11068"/>
                </a:cubicBezTo>
                <a:cubicBezTo>
                  <a:pt x="14281" y="11079"/>
                  <a:pt x="14495" y="11088"/>
                  <a:pt x="14699" y="11025"/>
                </a:cubicBezTo>
                <a:lnTo>
                  <a:pt x="14729" y="11027"/>
                </a:lnTo>
                <a:lnTo>
                  <a:pt x="14759" y="11034"/>
                </a:lnTo>
                <a:cubicBezTo>
                  <a:pt x="14922" y="11201"/>
                  <a:pt x="15096" y="11127"/>
                  <a:pt x="15267" y="11073"/>
                </a:cubicBezTo>
                <a:cubicBezTo>
                  <a:pt x="15341" y="11119"/>
                  <a:pt x="15392" y="11182"/>
                  <a:pt x="15531" y="11144"/>
                </a:cubicBezTo>
                <a:cubicBezTo>
                  <a:pt x="15680" y="11102"/>
                  <a:pt x="15840" y="11070"/>
                  <a:pt x="16022" y="11093"/>
                </a:cubicBezTo>
                <a:lnTo>
                  <a:pt x="16022" y="11093"/>
                </a:lnTo>
                <a:cubicBezTo>
                  <a:pt x="16155" y="11194"/>
                  <a:pt x="16293" y="11279"/>
                  <a:pt x="16498" y="11185"/>
                </a:cubicBezTo>
                <a:cubicBezTo>
                  <a:pt x="16520" y="11148"/>
                  <a:pt x="16532" y="11110"/>
                  <a:pt x="16595" y="11091"/>
                </a:cubicBezTo>
                <a:cubicBezTo>
                  <a:pt x="16714" y="11113"/>
                  <a:pt x="16812" y="11159"/>
                  <a:pt x="16950" y="11161"/>
                </a:cubicBezTo>
                <a:cubicBezTo>
                  <a:pt x="17367" y="11167"/>
                  <a:pt x="17788" y="11121"/>
                  <a:pt x="18205" y="11250"/>
                </a:cubicBezTo>
                <a:cubicBezTo>
                  <a:pt x="18281" y="11272"/>
                  <a:pt x="18365" y="11259"/>
                  <a:pt x="18447" y="11253"/>
                </a:cubicBezTo>
                <a:cubicBezTo>
                  <a:pt x="18621" y="11241"/>
                  <a:pt x="18797" y="11239"/>
                  <a:pt x="18971" y="11230"/>
                </a:cubicBezTo>
                <a:cubicBezTo>
                  <a:pt x="19478" y="11204"/>
                  <a:pt x="19991" y="11349"/>
                  <a:pt x="20495" y="11293"/>
                </a:cubicBezTo>
                <a:cubicBezTo>
                  <a:pt x="20522" y="11292"/>
                  <a:pt x="20548" y="11298"/>
                  <a:pt x="20572" y="11310"/>
                </a:cubicBezTo>
                <a:cubicBezTo>
                  <a:pt x="20924" y="11444"/>
                  <a:pt x="21259" y="11396"/>
                  <a:pt x="21590" y="11339"/>
                </a:cubicBezTo>
                <a:cubicBezTo>
                  <a:pt x="21689" y="11459"/>
                  <a:pt x="21849" y="11481"/>
                  <a:pt x="22009" y="11436"/>
                </a:cubicBezTo>
                <a:cubicBezTo>
                  <a:pt x="22255" y="11364"/>
                  <a:pt x="22556" y="11450"/>
                  <a:pt x="22795" y="11372"/>
                </a:cubicBezTo>
                <a:cubicBezTo>
                  <a:pt x="23126" y="11490"/>
                  <a:pt x="23394" y="11375"/>
                  <a:pt x="23682" y="11335"/>
                </a:cubicBezTo>
                <a:lnTo>
                  <a:pt x="23684" y="11335"/>
                </a:lnTo>
                <a:cubicBezTo>
                  <a:pt x="24040" y="11369"/>
                  <a:pt x="24406" y="11443"/>
                  <a:pt x="24745" y="11399"/>
                </a:cubicBezTo>
                <a:cubicBezTo>
                  <a:pt x="24955" y="11375"/>
                  <a:pt x="25144" y="11382"/>
                  <a:pt x="25349" y="11396"/>
                </a:cubicBezTo>
                <a:cubicBezTo>
                  <a:pt x="25700" y="11421"/>
                  <a:pt x="26067" y="11512"/>
                  <a:pt x="26384" y="11372"/>
                </a:cubicBezTo>
                <a:cubicBezTo>
                  <a:pt x="26417" y="11356"/>
                  <a:pt x="26492" y="11364"/>
                  <a:pt x="26542" y="11375"/>
                </a:cubicBezTo>
                <a:cubicBezTo>
                  <a:pt x="26790" y="11429"/>
                  <a:pt x="27019" y="11410"/>
                  <a:pt x="27253" y="11375"/>
                </a:cubicBezTo>
                <a:cubicBezTo>
                  <a:pt x="27426" y="11347"/>
                  <a:pt x="27612" y="11298"/>
                  <a:pt x="27782" y="11318"/>
                </a:cubicBezTo>
                <a:cubicBezTo>
                  <a:pt x="28128" y="11362"/>
                  <a:pt x="28415" y="11290"/>
                  <a:pt x="28715" y="11245"/>
                </a:cubicBezTo>
                <a:cubicBezTo>
                  <a:pt x="28849" y="11227"/>
                  <a:pt x="29008" y="11202"/>
                  <a:pt x="29041" y="11093"/>
                </a:cubicBezTo>
                <a:cubicBezTo>
                  <a:pt x="29124" y="11039"/>
                  <a:pt x="29216" y="10999"/>
                  <a:pt x="29313" y="10973"/>
                </a:cubicBezTo>
                <a:cubicBezTo>
                  <a:pt x="29663" y="11039"/>
                  <a:pt x="29872" y="10919"/>
                  <a:pt x="30091" y="10805"/>
                </a:cubicBezTo>
                <a:lnTo>
                  <a:pt x="30093" y="10805"/>
                </a:lnTo>
                <a:cubicBezTo>
                  <a:pt x="30521" y="10846"/>
                  <a:pt x="30749" y="10663"/>
                  <a:pt x="31025" y="10535"/>
                </a:cubicBezTo>
                <a:cubicBezTo>
                  <a:pt x="31342" y="10372"/>
                  <a:pt x="31757" y="10278"/>
                  <a:pt x="31986" y="10053"/>
                </a:cubicBezTo>
                <a:cubicBezTo>
                  <a:pt x="32048" y="9993"/>
                  <a:pt x="32156" y="9976"/>
                  <a:pt x="32244" y="9947"/>
                </a:cubicBezTo>
                <a:cubicBezTo>
                  <a:pt x="32925" y="9726"/>
                  <a:pt x="33365" y="9350"/>
                  <a:pt x="33866" y="9018"/>
                </a:cubicBezTo>
                <a:cubicBezTo>
                  <a:pt x="34112" y="8851"/>
                  <a:pt x="34385" y="8679"/>
                  <a:pt x="34456" y="8434"/>
                </a:cubicBezTo>
                <a:cubicBezTo>
                  <a:pt x="34818" y="8297"/>
                  <a:pt x="34886" y="8028"/>
                  <a:pt x="35011" y="7814"/>
                </a:cubicBezTo>
                <a:cubicBezTo>
                  <a:pt x="35192" y="7503"/>
                  <a:pt x="35467" y="7221"/>
                  <a:pt x="35627" y="6902"/>
                </a:cubicBezTo>
                <a:cubicBezTo>
                  <a:pt x="35781" y="6602"/>
                  <a:pt x="36010" y="6320"/>
                  <a:pt x="35924" y="5975"/>
                </a:cubicBezTo>
                <a:cubicBezTo>
                  <a:pt x="35904" y="5892"/>
                  <a:pt x="35909" y="5805"/>
                  <a:pt x="35940" y="5725"/>
                </a:cubicBezTo>
                <a:close/>
                <a:moveTo>
                  <a:pt x="24545" y="82"/>
                </a:moveTo>
                <a:lnTo>
                  <a:pt x="24525" y="77"/>
                </a:lnTo>
                <a:cubicBezTo>
                  <a:pt x="24531" y="71"/>
                  <a:pt x="24537" y="69"/>
                  <a:pt x="24542" y="65"/>
                </a:cubicBezTo>
                <a:cubicBezTo>
                  <a:pt x="24543" y="73"/>
                  <a:pt x="24545" y="76"/>
                  <a:pt x="24546" y="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zh-TW" sz="24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Secular One"/>
              <a:ea typeface="Secular One"/>
              <a:cs typeface="Secular One"/>
              <a:sym typeface="Secular One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Secular One"/>
                <a:sym typeface="Secular One"/>
              </a:rPr>
              <a:t>均公告於</a:t>
            </a:r>
            <a:r>
              <a:rPr lang="zh-TW" alt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Secular One"/>
                <a:sym typeface="Secular One"/>
              </a:rPr>
              <a:t>住宿輔導組網頁</a:t>
            </a:r>
            <a:endParaRPr lang="en-US" altLang="zh-TW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 Light" panose="020B0304030504040204" pitchFamily="34" charset="-120"/>
              <a:ea typeface="Microsoft JhengHei Light" panose="020B0304030504040204" pitchFamily="34" charset="-120"/>
              <a:cs typeface="Secular One"/>
              <a:sym typeface="Secular One"/>
            </a:endParaRPr>
          </a:p>
          <a:p>
            <a:pPr lvl="0" algn="ctr">
              <a:defRPr/>
            </a:pPr>
            <a:r>
              <a:rPr lang="zh-TW" altLang="en-US" sz="1800" b="1" dirty="0">
                <a:solidFill>
                  <a:schemeClr val="accent3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請住宿生</a:t>
            </a:r>
            <a:r>
              <a:rPr lang="zh-TW" altLang="en-US" sz="1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定期上網查看</a:t>
            </a:r>
            <a:r>
              <a:rPr lang="zh-TW" altLang="en-US" sz="1800" b="1" dirty="0">
                <a:solidFill>
                  <a:schemeClr val="accent3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，以免錯過重要消息</a:t>
            </a:r>
            <a:endParaRPr kumimoji="0" lang="zh-TW" alt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JhengHei Light" panose="020B0304030504040204" pitchFamily="34" charset="-120"/>
              <a:ea typeface="Microsoft JhengHei Light" panose="020B0304030504040204" pitchFamily="34" charset="-120"/>
              <a:cs typeface="Secular One"/>
              <a:sym typeface="Secular One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5385A9">
                    <a:lumMod val="50000"/>
                  </a:srgbClr>
                </a:solidFill>
                <a:effectLst/>
                <a:uLnTx/>
                <a:uFillTx/>
                <a:latin typeface="Secular One"/>
                <a:ea typeface="Secular One"/>
                <a:cs typeface="Secular One"/>
                <a:sym typeface="Secular One"/>
              </a:rPr>
              <a:t>              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1BA023F-C31A-418E-AABC-2CE757B2EB8C}"/>
              </a:ext>
            </a:extLst>
          </p:cNvPr>
          <p:cNvSpPr txBox="1"/>
          <p:nvPr/>
        </p:nvSpPr>
        <p:spPr>
          <a:xfrm>
            <a:off x="1877754" y="3619587"/>
            <a:ext cx="52725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zh-TW" altLang="en-US" sz="2000" b="1" dirty="0">
                <a:solidFill>
                  <a:srgbClr val="D58141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有任何問題歡迎</a:t>
            </a:r>
            <a:r>
              <a:rPr lang="zh-TW" altLang="en-US" sz="2000" b="1" dirty="0">
                <a:solidFill>
                  <a:srgbClr val="D5814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致電</a:t>
            </a:r>
            <a:r>
              <a:rPr lang="zh-TW" altLang="en-US" sz="2000" b="1" dirty="0">
                <a:solidFill>
                  <a:srgbClr val="D58141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或</a:t>
            </a:r>
            <a:r>
              <a:rPr lang="zh-TW" altLang="en-US" sz="2000" b="1" dirty="0">
                <a:solidFill>
                  <a:srgbClr val="D5814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寄電子郵件</a:t>
            </a:r>
            <a:r>
              <a:rPr lang="zh-TW" altLang="en-US" sz="2000" b="1" dirty="0">
                <a:solidFill>
                  <a:srgbClr val="D58141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詢問</a:t>
            </a:r>
            <a:endParaRPr kumimoji="0" lang="zh-TW" altLang="en-US" sz="2000" b="1" i="0" u="none" strike="noStrike" kern="0" cap="none" spc="0" normalizeH="0" baseline="0" noProof="0" dirty="0">
              <a:ln>
                <a:noFill/>
              </a:ln>
              <a:solidFill>
                <a:srgbClr val="D58141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67F44A-8BE1-7CB8-F25B-85510C4C15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1541079" y="647256"/>
            <a:ext cx="6061834" cy="1332797"/>
          </a:xfrm>
        </p:spPr>
        <p:txBody>
          <a:bodyPr>
            <a:normAutofit fontScale="90000"/>
          </a:bodyPr>
          <a:lstStyle/>
          <a:p>
            <a:r>
              <a:rPr lang="zh-TW" altLang="en-US" sz="6600" b="1" dirty="0">
                <a:solidFill>
                  <a:srgbClr val="B47522"/>
                </a:solidFill>
              </a:rPr>
              <a:t>宿舍自治會宣導</a:t>
            </a: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23D5CF1D-B238-F6BC-8E39-6E67531330EC}"/>
              </a:ext>
            </a:extLst>
          </p:cNvPr>
          <p:cNvSpPr txBox="1">
            <a:spLocks/>
          </p:cNvSpPr>
          <p:nvPr/>
        </p:nvSpPr>
        <p:spPr>
          <a:xfrm flipH="1">
            <a:off x="715046" y="1980053"/>
            <a:ext cx="7713900" cy="27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Bungee"/>
              <a:buNone/>
              <a:defRPr sz="6000" b="0" i="0" u="none" strike="noStrike" cap="none">
                <a:solidFill>
                  <a:schemeClr val="dk2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Poppins"/>
              </a:rPr>
              <a:t>宿治會會長</a:t>
            </a:r>
          </a:p>
        </p:txBody>
      </p:sp>
    </p:spTree>
    <p:extLst>
      <p:ext uri="{BB962C8B-B14F-4D97-AF65-F5344CB8AC3E}">
        <p14:creationId xmlns:p14="http://schemas.microsoft.com/office/powerpoint/2010/main" val="2512120878"/>
      </p:ext>
    </p:extLst>
  </p:cSld>
  <p:clrMapOvr>
    <a:masterClrMapping/>
  </p:clrMapOvr>
  <p:transition spd="med">
    <p:push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98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4350" y="4428616"/>
            <a:ext cx="200535" cy="200535"/>
          </a:xfrm>
          <a:custGeom>
            <a:avLst/>
            <a:gdLst/>
            <a:ahLst/>
            <a:cxnLst/>
            <a:rect l="l" t="t" r="r" b="b"/>
            <a:pathLst>
              <a:path w="401069" h="401069">
                <a:moveTo>
                  <a:pt x="0" y="0"/>
                </a:moveTo>
                <a:lnTo>
                  <a:pt x="401069" y="0"/>
                </a:lnTo>
                <a:lnTo>
                  <a:pt x="401069" y="401069"/>
                </a:lnTo>
                <a:lnTo>
                  <a:pt x="0" y="401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zh-TW" altLang="en-US" sz="900" kern="1200">
              <a:solidFill>
                <a:prstClr val="black"/>
              </a:solidFill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732306" y="1201162"/>
            <a:ext cx="5679388" cy="2231555"/>
            <a:chOff x="0" y="-133349"/>
            <a:chExt cx="15145035" cy="5950811"/>
          </a:xfrm>
        </p:grpSpPr>
        <p:sp>
          <p:nvSpPr>
            <p:cNvPr id="4" name="TextBox 4"/>
            <p:cNvSpPr txBox="1"/>
            <p:nvPr/>
          </p:nvSpPr>
          <p:spPr>
            <a:xfrm>
              <a:off x="0" y="-133349"/>
              <a:ext cx="15145035" cy="4856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457200">
                <a:lnSpc>
                  <a:spcPts val="7302"/>
                </a:lnSpc>
                <a:buClrTx/>
              </a:pPr>
              <a:r>
                <a:rPr lang="en-US" sz="6350" kern="1200">
                  <a:solidFill>
                    <a:srgbClr val="FFFFFF"/>
                  </a:solidFill>
                  <a:latin typeface="HY Myeong Bold"/>
                  <a:ea typeface="HY Myeong Bold"/>
                  <a:cs typeface="HY Myeong Bold"/>
                  <a:sym typeface="HY Myeong Bold"/>
                </a:rPr>
                <a:t>松濤宿舍自治會</a:t>
              </a:r>
            </a:p>
            <a:p>
              <a:pPr defTabSz="457200">
                <a:lnSpc>
                  <a:spcPts val="6900"/>
                </a:lnSpc>
                <a:buClrTx/>
              </a:pPr>
              <a:r>
                <a:rPr lang="en-US" sz="6000" kern="1200" spc="-732">
                  <a:solidFill>
                    <a:srgbClr val="FFFFFF"/>
                  </a:solidFill>
                  <a:latin typeface="HY Myeong Bold"/>
                  <a:ea typeface="HY Myeong Bold"/>
                  <a:cs typeface="HY Myeong Bold"/>
                  <a:sym typeface="HY Myeong Bold"/>
                </a:rPr>
                <a:t>          SUNG TAO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5248929"/>
              <a:ext cx="15145035" cy="568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457200">
                <a:lnSpc>
                  <a:spcPts val="1925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AutoShape 6"/>
          <p:cNvSpPr/>
          <p:nvPr/>
        </p:nvSpPr>
        <p:spPr>
          <a:xfrm flipV="1">
            <a:off x="1732306" y="3308568"/>
            <a:ext cx="5679388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457200">
              <a:buClrTx/>
            </a:pPr>
            <a:endParaRPr lang="zh-TW" altLang="en-US" sz="900" kern="1200">
              <a:solidFill>
                <a:prstClr val="black"/>
              </a:solidFill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438294" y="3633766"/>
            <a:ext cx="1973401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3623"/>
              </a:lnSpc>
              <a:spcBef>
                <a:spcPct val="0"/>
              </a:spcBef>
              <a:buClrTx/>
            </a:pPr>
            <a:r>
              <a:rPr lang="en-US" sz="3151" kern="1200" spc="-384">
                <a:solidFill>
                  <a:srgbClr val="FFFFFF"/>
                </a:solidFill>
                <a:latin typeface="HY Myeong Bold"/>
                <a:ea typeface="HY Myeong Bold"/>
                <a:cs typeface="HY Myeong Bold"/>
                <a:sym typeface="HY Myeong Bold"/>
              </a:rPr>
              <a:t>會長 張語涵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72922"/>
            <a:ext cx="9144000" cy="2987575"/>
          </a:xfrm>
          <a:prstGeom prst="rect">
            <a:avLst/>
          </a:prstGeom>
          <a:solidFill>
            <a:srgbClr val="7C987C"/>
          </a:solidFill>
        </p:spPr>
        <p:txBody>
          <a:bodyPr/>
          <a:lstStyle/>
          <a:p>
            <a:pPr defTabSz="457200">
              <a:buClrTx/>
            </a:pPr>
            <a:endParaRPr lang="zh-TW" altLang="en-US" sz="900" kern="1200">
              <a:solidFill>
                <a:prstClr val="black"/>
              </a:solidFill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622351" y="724285"/>
            <a:ext cx="1642769" cy="1642769"/>
          </a:xfrm>
          <a:custGeom>
            <a:avLst/>
            <a:gdLst/>
            <a:ahLst/>
            <a:cxnLst/>
            <a:rect l="l" t="t" r="r" b="b"/>
            <a:pathLst>
              <a:path w="3285538" h="3285538">
                <a:moveTo>
                  <a:pt x="0" y="0"/>
                </a:moveTo>
                <a:lnTo>
                  <a:pt x="3285538" y="0"/>
                </a:lnTo>
                <a:lnTo>
                  <a:pt x="3285538" y="3285538"/>
                </a:lnTo>
                <a:lnTo>
                  <a:pt x="0" y="3285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zh-TW" altLang="en-US" sz="900" kern="1200">
              <a:solidFill>
                <a:prstClr val="black"/>
              </a:solidFill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572000" y="724285"/>
            <a:ext cx="3812493" cy="3812493"/>
          </a:xfrm>
          <a:custGeom>
            <a:avLst/>
            <a:gdLst/>
            <a:ahLst/>
            <a:cxnLst/>
            <a:rect l="l" t="t" r="r" b="b"/>
            <a:pathLst>
              <a:path w="7624985" h="7624985">
                <a:moveTo>
                  <a:pt x="0" y="0"/>
                </a:moveTo>
                <a:lnTo>
                  <a:pt x="7624985" y="0"/>
                </a:lnTo>
                <a:lnTo>
                  <a:pt x="7624985" y="7624985"/>
                </a:lnTo>
                <a:lnTo>
                  <a:pt x="0" y="76249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zh-TW" altLang="en-US" sz="900" kern="1200">
              <a:solidFill>
                <a:prstClr val="black"/>
              </a:solidFill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-698122" y="3019744"/>
            <a:ext cx="6283713" cy="42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3640"/>
              </a:lnSpc>
              <a:buClrTx/>
            </a:pPr>
            <a:r>
              <a:rPr lang="en-US" sz="2600" kern="1200">
                <a:latin typeface="HY Myeong Bold"/>
                <a:ea typeface="HY Myeong Bold"/>
                <a:cs typeface="HY Myeong Bold"/>
                <a:sym typeface="HY Myeong Bold"/>
              </a:rPr>
              <a:t>松濤宿舍交流群Qr code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157313" y="4658297"/>
            <a:ext cx="214747" cy="236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030"/>
              </a:lnSpc>
              <a:buClrTx/>
            </a:pPr>
            <a:r>
              <a:rPr lang="en-US" sz="1450" kern="1200">
                <a:latin typeface="HY Myeong Bold"/>
                <a:ea typeface="HY Myeong Bold"/>
                <a:cs typeface="HY Myeong Bold"/>
                <a:sym typeface="HY Myeong Bold"/>
              </a:rPr>
              <a:t>01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4350" y="469148"/>
            <a:ext cx="1045998" cy="1048987"/>
          </a:xfrm>
          <a:custGeom>
            <a:avLst/>
            <a:gdLst/>
            <a:ahLst/>
            <a:cxnLst/>
            <a:rect l="l" t="t" r="r" b="b"/>
            <a:pathLst>
              <a:path w="2091996" h="2097973">
                <a:moveTo>
                  <a:pt x="0" y="0"/>
                </a:moveTo>
                <a:lnTo>
                  <a:pt x="2091996" y="0"/>
                </a:lnTo>
                <a:lnTo>
                  <a:pt x="2091996" y="2097973"/>
                </a:lnTo>
                <a:lnTo>
                  <a:pt x="0" y="2097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zh-TW" altLang="en-US" sz="900" kern="1200">
              <a:solidFill>
                <a:prstClr val="black"/>
              </a:solidFill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58259" y="1675596"/>
            <a:ext cx="3507925" cy="3016816"/>
          </a:xfrm>
          <a:custGeom>
            <a:avLst/>
            <a:gdLst/>
            <a:ahLst/>
            <a:cxnLst/>
            <a:rect l="l" t="t" r="r" b="b"/>
            <a:pathLst>
              <a:path w="7015850" h="6033631">
                <a:moveTo>
                  <a:pt x="0" y="0"/>
                </a:moveTo>
                <a:lnTo>
                  <a:pt x="7015850" y="0"/>
                </a:lnTo>
                <a:lnTo>
                  <a:pt x="7015850" y="6033631"/>
                </a:lnTo>
                <a:lnTo>
                  <a:pt x="0" y="60336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zh-TW" altLang="en-US" sz="900" kern="1200">
              <a:solidFill>
                <a:prstClr val="black"/>
              </a:solidFill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890773" y="600754"/>
            <a:ext cx="4087026" cy="631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5160"/>
              </a:lnSpc>
              <a:buClrTx/>
            </a:pPr>
            <a:r>
              <a:rPr lang="en-US" sz="4300" kern="1200">
                <a:latin typeface="HY Myeong Bold"/>
                <a:ea typeface="HY Myeong Bold"/>
                <a:cs typeface="HY Myeong Bold"/>
                <a:sym typeface="HY Myeong Bold"/>
              </a:rPr>
              <a:t>社團收入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254507" y="4640024"/>
            <a:ext cx="214747" cy="236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030"/>
              </a:lnSpc>
              <a:buClrTx/>
            </a:pPr>
            <a:r>
              <a:rPr lang="en-US" sz="1450" kern="1200">
                <a:latin typeface="HY Myeong Bold"/>
                <a:ea typeface="HY Myeong Bold"/>
                <a:cs typeface="HY Myeong Bold"/>
                <a:sym typeface="HY Myeong Bold"/>
              </a:rPr>
              <a:t>02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350595" y="1796638"/>
            <a:ext cx="1070595" cy="37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3220"/>
              </a:lnSpc>
              <a:buClrTx/>
            </a:pPr>
            <a:r>
              <a:rPr lang="en-US" sz="2300" kern="1200">
                <a:latin typeface="Noto Sans T Chinese"/>
                <a:ea typeface="Noto Sans T Chinese"/>
                <a:cs typeface="Noto Sans T Chinese"/>
                <a:sym typeface="Noto Sans T Chinese"/>
              </a:rPr>
              <a:t>111餘額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730899" y="2863798"/>
            <a:ext cx="1070571" cy="37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3220"/>
              </a:lnSpc>
              <a:buClrTx/>
            </a:pPr>
            <a:r>
              <a:rPr lang="en-US" sz="2300" kern="1200">
                <a:latin typeface="Noto Sans T Chinese"/>
                <a:ea typeface="Noto Sans T Chinese"/>
                <a:cs typeface="Noto Sans T Chinese"/>
                <a:sym typeface="Noto Sans T Chinese"/>
              </a:rPr>
              <a:t>112餘額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66184" y="3929328"/>
            <a:ext cx="2051464" cy="353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950"/>
              </a:lnSpc>
              <a:buClrTx/>
            </a:pPr>
            <a:r>
              <a:rPr lang="en-US" sz="2107" kern="1200">
                <a:latin typeface="Noto Sans T Chinese"/>
                <a:ea typeface="Noto Sans T Chinese"/>
                <a:cs typeface="Noto Sans T Chinese"/>
                <a:sym typeface="Noto Sans T Chinese"/>
              </a:rPr>
              <a:t>預計113會費收入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526160" y="1798268"/>
            <a:ext cx="1716481" cy="37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3220"/>
              </a:lnSpc>
              <a:buClrTx/>
            </a:pPr>
            <a:r>
              <a:rPr lang="en-US" sz="2300" kern="1200">
                <a:solidFill>
                  <a:srgbClr val="EF3F3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$446402元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68748" y="2863798"/>
            <a:ext cx="1716481" cy="37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3220"/>
              </a:lnSpc>
              <a:buClrTx/>
            </a:pPr>
            <a:r>
              <a:rPr lang="en-US" sz="2300" kern="1200">
                <a:solidFill>
                  <a:srgbClr val="EF3F3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$109910元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645400" y="3900931"/>
            <a:ext cx="1716481" cy="37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3220"/>
              </a:lnSpc>
              <a:buClrTx/>
            </a:pPr>
            <a:r>
              <a:rPr lang="en-US" sz="2300" kern="1200" dirty="0">
                <a:solidFill>
                  <a:srgbClr val="EF3F3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$21</a:t>
            </a:r>
            <a:r>
              <a:rPr lang="en-US" altLang="zh-TW" sz="2300" kern="1200" dirty="0">
                <a:solidFill>
                  <a:srgbClr val="EF3F3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47</a:t>
            </a:r>
            <a:r>
              <a:rPr lang="en-US" sz="2300" kern="1200" dirty="0">
                <a:solidFill>
                  <a:srgbClr val="EF3F3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00元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601168" y="4402241"/>
            <a:ext cx="1716481" cy="282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380"/>
              </a:lnSpc>
              <a:buClrTx/>
            </a:pPr>
            <a:r>
              <a:rPr lang="en-US" sz="1700" kern="1200" dirty="0">
                <a:latin typeface="Noto Sans T Chinese"/>
                <a:ea typeface="Noto Sans T Chinese"/>
                <a:cs typeface="Noto Sans T Chinese"/>
                <a:sym typeface="Noto Sans T Chinese"/>
              </a:rPr>
              <a:t>100*21</a:t>
            </a:r>
            <a:r>
              <a:rPr lang="en-US" altLang="zh-TW" sz="1700" kern="1200" dirty="0">
                <a:latin typeface="Noto Sans T Chinese"/>
                <a:ea typeface="Noto Sans T Chinese"/>
                <a:cs typeface="Noto Sans T Chinese"/>
                <a:sym typeface="Noto Sans T Chinese"/>
              </a:rPr>
              <a:t>47</a:t>
            </a:r>
            <a:endParaRPr lang="en-US" sz="1700" kern="1200" dirty="0">
              <a:latin typeface="Noto Sans T Chinese"/>
              <a:ea typeface="Noto Sans T Chinese"/>
              <a:cs typeface="Noto Sans T Chinese"/>
              <a:sym typeface="Noto Sans T Chinese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98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9623" y="691768"/>
            <a:ext cx="871454" cy="871454"/>
          </a:xfrm>
          <a:custGeom>
            <a:avLst/>
            <a:gdLst/>
            <a:ahLst/>
            <a:cxnLst/>
            <a:rect l="l" t="t" r="r" b="b"/>
            <a:pathLst>
              <a:path w="1742908" h="1742908">
                <a:moveTo>
                  <a:pt x="0" y="0"/>
                </a:moveTo>
                <a:lnTo>
                  <a:pt x="1742908" y="0"/>
                </a:lnTo>
                <a:lnTo>
                  <a:pt x="1742908" y="1742908"/>
                </a:lnTo>
                <a:lnTo>
                  <a:pt x="0" y="1742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zh-TW" altLang="en-US" sz="900" kern="1200">
              <a:solidFill>
                <a:prstClr val="black"/>
              </a:solidFill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214835" y="2047937"/>
            <a:ext cx="739539" cy="1228841"/>
          </a:xfrm>
          <a:custGeom>
            <a:avLst/>
            <a:gdLst/>
            <a:ahLst/>
            <a:cxnLst/>
            <a:rect l="l" t="t" r="r" b="b"/>
            <a:pathLst>
              <a:path w="1479077" h="2457681">
                <a:moveTo>
                  <a:pt x="0" y="0"/>
                </a:moveTo>
                <a:lnTo>
                  <a:pt x="1479077" y="0"/>
                </a:lnTo>
                <a:lnTo>
                  <a:pt x="1479077" y="2457681"/>
                </a:lnTo>
                <a:lnTo>
                  <a:pt x="0" y="24576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zh-TW" altLang="en-US" sz="900" kern="1200">
              <a:solidFill>
                <a:prstClr val="black"/>
              </a:solidFill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89623" y="3649147"/>
            <a:ext cx="1003394" cy="1110396"/>
          </a:xfrm>
          <a:custGeom>
            <a:avLst/>
            <a:gdLst/>
            <a:ahLst/>
            <a:cxnLst/>
            <a:rect l="l" t="t" r="r" b="b"/>
            <a:pathLst>
              <a:path w="2006788" h="2220791">
                <a:moveTo>
                  <a:pt x="0" y="0"/>
                </a:moveTo>
                <a:lnTo>
                  <a:pt x="2006788" y="0"/>
                </a:lnTo>
                <a:lnTo>
                  <a:pt x="2006788" y="2220791"/>
                </a:lnTo>
                <a:lnTo>
                  <a:pt x="0" y="22207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zh-TW" altLang="en-US" sz="900" kern="1200">
              <a:solidFill>
                <a:prstClr val="black"/>
              </a:solidFill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4761973" y="514350"/>
            <a:ext cx="1125957" cy="1226289"/>
          </a:xfrm>
          <a:custGeom>
            <a:avLst/>
            <a:gdLst/>
            <a:ahLst/>
            <a:cxnLst/>
            <a:rect l="l" t="t" r="r" b="b"/>
            <a:pathLst>
              <a:path w="2251913" h="2452578">
                <a:moveTo>
                  <a:pt x="0" y="0"/>
                </a:moveTo>
                <a:lnTo>
                  <a:pt x="2251912" y="0"/>
                </a:lnTo>
                <a:lnTo>
                  <a:pt x="2251912" y="2452578"/>
                </a:lnTo>
                <a:lnTo>
                  <a:pt x="0" y="24525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zh-TW" altLang="en-US" sz="900" kern="1200">
              <a:solidFill>
                <a:prstClr val="black"/>
              </a:solidFill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4786522" y="2153529"/>
            <a:ext cx="1101407" cy="1121804"/>
          </a:xfrm>
          <a:custGeom>
            <a:avLst/>
            <a:gdLst/>
            <a:ahLst/>
            <a:cxnLst/>
            <a:rect l="l" t="t" r="r" b="b"/>
            <a:pathLst>
              <a:path w="2202814" h="2243607">
                <a:moveTo>
                  <a:pt x="0" y="0"/>
                </a:moveTo>
                <a:lnTo>
                  <a:pt x="2202813" y="0"/>
                </a:lnTo>
                <a:lnTo>
                  <a:pt x="2202813" y="2243606"/>
                </a:lnTo>
                <a:lnTo>
                  <a:pt x="0" y="22436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zh-TW" altLang="en-US" sz="900" kern="1200">
              <a:solidFill>
                <a:prstClr val="black"/>
              </a:solidFill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4895839" y="3649147"/>
            <a:ext cx="992090" cy="1122735"/>
          </a:xfrm>
          <a:custGeom>
            <a:avLst/>
            <a:gdLst/>
            <a:ahLst/>
            <a:cxnLst/>
            <a:rect l="l" t="t" r="r" b="b"/>
            <a:pathLst>
              <a:path w="1984179" h="2245470">
                <a:moveTo>
                  <a:pt x="0" y="0"/>
                </a:moveTo>
                <a:lnTo>
                  <a:pt x="1984179" y="0"/>
                </a:lnTo>
                <a:lnTo>
                  <a:pt x="1984179" y="2245471"/>
                </a:lnTo>
                <a:lnTo>
                  <a:pt x="0" y="22454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zh-TW" altLang="en-US" sz="900" kern="1200">
              <a:solidFill>
                <a:prstClr val="black"/>
              </a:solidFill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254501" y="4640024"/>
            <a:ext cx="214759" cy="236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030"/>
              </a:lnSpc>
              <a:buClrTx/>
            </a:pPr>
            <a:r>
              <a:rPr lang="en-US" sz="1450" kern="1200">
                <a:latin typeface="HY Myeong Bold"/>
                <a:ea typeface="HY Myeong Bold"/>
                <a:cs typeface="HY Myeong Bold"/>
                <a:sym typeface="HY Myeong Bold"/>
              </a:rPr>
              <a:t>03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36600" y="684765"/>
            <a:ext cx="3261407" cy="1305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5306"/>
              </a:lnSpc>
              <a:buClrTx/>
            </a:pPr>
            <a:r>
              <a:rPr lang="en-US" sz="3790" kern="1200">
                <a:latin typeface="HY Myeong Bold"/>
                <a:ea typeface="HY Myeong Bold"/>
                <a:cs typeface="HY Myeong Bold"/>
                <a:sym typeface="HY Myeong Bold"/>
              </a:rPr>
              <a:t>活動</a:t>
            </a:r>
          </a:p>
          <a:p>
            <a:pPr algn="ctr" defTabSz="457200">
              <a:lnSpc>
                <a:spcPts val="5306"/>
              </a:lnSpc>
              <a:buClrTx/>
            </a:pPr>
            <a:endParaRPr lang="en-US" sz="3790" kern="1200">
              <a:latin typeface="HY Myeong Bold"/>
              <a:ea typeface="HY Myeong Bold"/>
              <a:cs typeface="HY Myeong Bold"/>
              <a:sym typeface="HY Myeong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155960" y="2121489"/>
            <a:ext cx="1843361" cy="483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4064"/>
              </a:lnSpc>
              <a:buClrTx/>
            </a:pPr>
            <a:r>
              <a:rPr lang="en-US" sz="2903" kern="1200">
                <a:latin typeface="HY Myeong Bold"/>
                <a:ea typeface="HY Myeong Bold"/>
                <a:cs typeface="HY Myeong Bold"/>
                <a:sym typeface="HY Myeong Bold"/>
              </a:rPr>
              <a:t>招募新組員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59564" y="3610152"/>
            <a:ext cx="3236153" cy="483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4064"/>
              </a:lnSpc>
              <a:buClrTx/>
            </a:pPr>
            <a:r>
              <a:rPr lang="en-US" sz="2903" kern="1200">
                <a:latin typeface="HY Myeong Bold"/>
                <a:ea typeface="HY Myeong Bold"/>
                <a:cs typeface="HY Myeong Bold"/>
                <a:sym typeface="HY Myeong Bold"/>
              </a:rPr>
              <a:t>迎新+幹訓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521963" y="535216"/>
            <a:ext cx="2732538" cy="483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4064"/>
              </a:lnSpc>
              <a:buClrTx/>
            </a:pPr>
            <a:r>
              <a:rPr lang="en-US" sz="2903" kern="1200" spc="-197">
                <a:latin typeface="HY Myeong Bold"/>
                <a:ea typeface="HY Myeong Bold"/>
                <a:cs typeface="HY Myeong Bold"/>
                <a:sym typeface="HY Myeong Bold"/>
              </a:rPr>
              <a:t>all pass糖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64213" y="2042872"/>
            <a:ext cx="1884345" cy="483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4064"/>
              </a:lnSpc>
              <a:buClrTx/>
            </a:pPr>
            <a:r>
              <a:rPr lang="en-US" sz="2903" kern="1200">
                <a:latin typeface="HY Myeong Bold"/>
                <a:ea typeface="HY Myeong Bold"/>
                <a:cs typeface="HY Myeong Bold"/>
                <a:sym typeface="HY Myeong Bold"/>
              </a:rPr>
              <a:t>松濤日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116344" y="3560439"/>
            <a:ext cx="1106047" cy="483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4064"/>
              </a:lnSpc>
              <a:buClrTx/>
            </a:pPr>
            <a:r>
              <a:rPr lang="en-US" sz="2903" kern="1200">
                <a:latin typeface="HY Myeong Bold"/>
                <a:ea typeface="HY Myeong Bold"/>
                <a:cs typeface="HY Myeong Bold"/>
                <a:sym typeface="HY Myeong Bold"/>
              </a:rPr>
              <a:t>聖誕節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863811" y="2714431"/>
            <a:ext cx="1506637" cy="224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917"/>
              </a:lnSpc>
              <a:buClrTx/>
            </a:pPr>
            <a:r>
              <a:rPr lang="en-US" sz="1369" kern="1200" dirty="0">
                <a:latin typeface="HY Myeong Bold"/>
                <a:ea typeface="HY Myeong Bold"/>
                <a:cs typeface="HY Myeong Bold"/>
                <a:sym typeface="HY Myeong Bold"/>
              </a:rPr>
              <a:t>報名時間9/3~9/17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206947" y="4535204"/>
            <a:ext cx="1043285" cy="468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917"/>
              </a:lnSpc>
              <a:buClrTx/>
            </a:pPr>
            <a:r>
              <a:rPr lang="en-US" sz="1369" kern="1200" dirty="0" err="1">
                <a:latin typeface="HY Myeong Bold"/>
                <a:ea typeface="HY Myeong Bold"/>
                <a:cs typeface="HY Myeong Bold"/>
                <a:sym typeface="HY Myeong Bold"/>
              </a:rPr>
              <a:t>認識未來組員</a:t>
            </a:r>
            <a:endParaRPr lang="en-US" sz="1369" kern="1200" dirty="0">
              <a:latin typeface="HY Myeong Bold"/>
              <a:ea typeface="HY Myeong Bold"/>
              <a:cs typeface="HY Myeong Bold"/>
              <a:sym typeface="HY Myeong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048800" y="4221284"/>
            <a:ext cx="1136658" cy="2246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1917"/>
              </a:lnSpc>
              <a:buClrTx/>
            </a:pPr>
            <a:r>
              <a:rPr lang="en-US" sz="1369" kern="1200" dirty="0">
                <a:latin typeface="HY Myeong Bold"/>
                <a:ea typeface="HY Myeong Bold"/>
                <a:cs typeface="HY Myeong Bold"/>
                <a:sym typeface="HY Myeong Bold"/>
              </a:rPr>
              <a:t>10/12(六)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116343" y="1075107"/>
            <a:ext cx="867011" cy="2246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1917"/>
              </a:lnSpc>
              <a:buClrTx/>
            </a:pPr>
            <a:r>
              <a:rPr lang="en-US" sz="1369" kern="1200" dirty="0">
                <a:latin typeface="HY Myeong Bold"/>
                <a:ea typeface="HY Myeong Bold"/>
                <a:cs typeface="HY Myeong Bold"/>
                <a:sym typeface="HY Myeong Bold"/>
              </a:rPr>
              <a:t>10/22~23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116344" y="1406805"/>
            <a:ext cx="1043285" cy="468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917"/>
              </a:lnSpc>
              <a:spcBef>
                <a:spcPct val="0"/>
              </a:spcBef>
              <a:buClrTx/>
            </a:pPr>
            <a:r>
              <a:rPr lang="en-US" sz="1369" kern="1200">
                <a:latin typeface="HY Myeong Bold"/>
                <a:ea typeface="HY Myeong Bold"/>
                <a:cs typeface="HY Myeong Bold"/>
                <a:sym typeface="HY Myeong Bold"/>
              </a:rPr>
              <a:t>領取期中好運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113950" y="2655177"/>
            <a:ext cx="561181" cy="2246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1917"/>
              </a:lnSpc>
              <a:buClrTx/>
            </a:pPr>
            <a:r>
              <a:rPr lang="en-US" sz="1369" kern="1200" dirty="0">
                <a:latin typeface="HY Myeong Bold"/>
                <a:ea typeface="HY Myeong Bold"/>
                <a:cs typeface="HY Myeong Bold"/>
                <a:sym typeface="HY Myeong Bold"/>
              </a:rPr>
              <a:t>11/13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116344" y="3016331"/>
            <a:ext cx="695524" cy="468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917"/>
              </a:lnSpc>
              <a:spcBef>
                <a:spcPct val="0"/>
              </a:spcBef>
              <a:buClrTx/>
            </a:pPr>
            <a:r>
              <a:rPr lang="en-US" sz="1369" kern="1200">
                <a:latin typeface="HY Myeong Bold"/>
                <a:ea typeface="HY Myeong Bold"/>
                <a:cs typeface="HY Myeong Bold"/>
                <a:sym typeface="HY Myeong Bold"/>
              </a:rPr>
              <a:t>好吃好玩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113931" y="4137944"/>
            <a:ext cx="697936" cy="2246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1917"/>
              </a:lnSpc>
              <a:buClrTx/>
            </a:pPr>
            <a:r>
              <a:rPr lang="en-US" sz="1369" kern="1200" dirty="0">
                <a:latin typeface="HY Myeong Bold"/>
                <a:ea typeface="HY Myeong Bold"/>
                <a:cs typeface="HY Myeong Bold"/>
                <a:sym typeface="HY Myeong Bold"/>
              </a:rPr>
              <a:t>12/11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113950" y="4499096"/>
            <a:ext cx="869405" cy="468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917"/>
              </a:lnSpc>
              <a:spcBef>
                <a:spcPct val="0"/>
              </a:spcBef>
              <a:buClrTx/>
            </a:pPr>
            <a:r>
              <a:rPr lang="en-US" sz="1369" kern="1200">
                <a:latin typeface="HY Myeong Bold"/>
                <a:ea typeface="HY Myeong Bold"/>
                <a:cs typeface="HY Myeong Bold"/>
                <a:sym typeface="HY Myeong Bold"/>
              </a:rPr>
              <a:t>一起吃湯圓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2094" y="178546"/>
            <a:ext cx="1124307" cy="1121749"/>
          </a:xfrm>
          <a:custGeom>
            <a:avLst/>
            <a:gdLst/>
            <a:ahLst/>
            <a:cxnLst/>
            <a:rect l="l" t="t" r="r" b="b"/>
            <a:pathLst>
              <a:path w="2424784" h="2424784">
                <a:moveTo>
                  <a:pt x="0" y="0"/>
                </a:moveTo>
                <a:lnTo>
                  <a:pt x="2424784" y="0"/>
                </a:lnTo>
                <a:lnTo>
                  <a:pt x="2424784" y="2424784"/>
                </a:lnTo>
                <a:lnTo>
                  <a:pt x="0" y="2424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zh-TW" altLang="en-US" sz="900" kern="1200">
              <a:solidFill>
                <a:prstClr val="black"/>
              </a:solidFill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62000" y="514350"/>
            <a:ext cx="731286" cy="386917"/>
          </a:xfrm>
          <a:custGeom>
            <a:avLst/>
            <a:gdLst/>
            <a:ahLst/>
            <a:cxnLst/>
            <a:rect l="l" t="t" r="r" b="b"/>
            <a:pathLst>
              <a:path w="1462571" h="773833">
                <a:moveTo>
                  <a:pt x="0" y="0"/>
                </a:moveTo>
                <a:lnTo>
                  <a:pt x="1462571" y="0"/>
                </a:lnTo>
                <a:lnTo>
                  <a:pt x="1462571" y="773833"/>
                </a:lnTo>
                <a:lnTo>
                  <a:pt x="0" y="7738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zh-TW" altLang="en-US" sz="900" kern="1200">
              <a:solidFill>
                <a:prstClr val="black"/>
              </a:solidFill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854151" y="1300294"/>
            <a:ext cx="3221705" cy="3221705"/>
          </a:xfrm>
          <a:custGeom>
            <a:avLst/>
            <a:gdLst/>
            <a:ahLst/>
            <a:cxnLst/>
            <a:rect l="l" t="t" r="r" b="b"/>
            <a:pathLst>
              <a:path w="6443409" h="6443409">
                <a:moveTo>
                  <a:pt x="0" y="0"/>
                </a:moveTo>
                <a:lnTo>
                  <a:pt x="6443409" y="0"/>
                </a:lnTo>
                <a:lnTo>
                  <a:pt x="6443409" y="6443409"/>
                </a:lnTo>
                <a:lnTo>
                  <a:pt x="0" y="64434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zh-TW" altLang="en-US" sz="900" kern="1200">
              <a:solidFill>
                <a:prstClr val="black"/>
              </a:solidFill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501497" y="178545"/>
            <a:ext cx="1146249" cy="1121749"/>
          </a:xfrm>
          <a:custGeom>
            <a:avLst/>
            <a:gdLst/>
            <a:ahLst/>
            <a:cxnLst/>
            <a:rect l="l" t="t" r="r" b="b"/>
            <a:pathLst>
              <a:path w="2520990" h="2520990">
                <a:moveTo>
                  <a:pt x="0" y="0"/>
                </a:moveTo>
                <a:lnTo>
                  <a:pt x="2520990" y="0"/>
                </a:lnTo>
                <a:lnTo>
                  <a:pt x="2520990" y="2520990"/>
                </a:lnTo>
                <a:lnTo>
                  <a:pt x="0" y="25209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zh-TW" altLang="en-US" sz="900" kern="1200">
              <a:solidFill>
                <a:prstClr val="black"/>
              </a:solidFill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526522" y="1734152"/>
            <a:ext cx="2103128" cy="2283321"/>
          </a:xfrm>
          <a:custGeom>
            <a:avLst/>
            <a:gdLst/>
            <a:ahLst/>
            <a:cxnLst/>
            <a:rect l="l" t="t" r="r" b="b"/>
            <a:pathLst>
              <a:path w="4206256" h="4566641">
                <a:moveTo>
                  <a:pt x="0" y="0"/>
                </a:moveTo>
                <a:lnTo>
                  <a:pt x="4206256" y="0"/>
                </a:lnTo>
                <a:lnTo>
                  <a:pt x="4206256" y="4566641"/>
                </a:lnTo>
                <a:lnTo>
                  <a:pt x="0" y="456664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2910" b="-2910"/>
            </a:stretch>
          </a:blipFill>
        </p:spPr>
        <p:txBody>
          <a:bodyPr/>
          <a:lstStyle/>
          <a:p>
            <a:pPr defTabSz="457200">
              <a:buClrTx/>
            </a:pPr>
            <a:endParaRPr lang="zh-TW" altLang="en-US" sz="900" kern="1200">
              <a:solidFill>
                <a:prstClr val="black"/>
              </a:solidFill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299216" y="4653242"/>
            <a:ext cx="214747" cy="236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030"/>
              </a:lnSpc>
              <a:buClrTx/>
            </a:pPr>
            <a:r>
              <a:rPr lang="en-US" sz="1450" kern="1200">
                <a:latin typeface="HY Myeong Bold"/>
                <a:ea typeface="HY Myeong Bold"/>
                <a:cs typeface="HY Myeong Bold"/>
                <a:sym typeface="HY Myeong Bold"/>
              </a:rPr>
              <a:t>04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60347" y="1704213"/>
            <a:ext cx="395886" cy="273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3640"/>
              </a:lnSpc>
              <a:buClrTx/>
            </a:pPr>
            <a:r>
              <a:rPr lang="en-US" sz="2600" kern="1200" dirty="0" err="1">
                <a:latin typeface="HY Myeong Bold"/>
                <a:ea typeface="HY Myeong Bold"/>
                <a:cs typeface="HY Myeong Bold"/>
                <a:sym typeface="HY Myeong Bold"/>
              </a:rPr>
              <a:t>招募成員表單</a:t>
            </a:r>
            <a:endParaRPr lang="en-US" sz="2600" kern="1200" dirty="0">
              <a:latin typeface="HY Myeong Bold"/>
              <a:ea typeface="HY Myeong Bold"/>
              <a:cs typeface="HY Myeong Bold"/>
              <a:sym typeface="HY Myeong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753100" y="1704213"/>
            <a:ext cx="321522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buClrTx/>
            </a:pPr>
            <a:r>
              <a:rPr lang="en-US" sz="2400" kern="1200" dirty="0" err="1">
                <a:latin typeface="HY Myeong Bold"/>
                <a:ea typeface="HY Myeong Bold"/>
                <a:cs typeface="HY Myeong Bold"/>
                <a:sym typeface="HY Myeong Bold"/>
              </a:rPr>
              <a:t>松濤宿舍自治會社群</a:t>
            </a:r>
            <a:endParaRPr lang="en-US" sz="2600" kern="1200" dirty="0">
              <a:latin typeface="HY Myeong Bold"/>
              <a:ea typeface="HY Myeong Bold"/>
              <a:cs typeface="HY Myeong Bold"/>
              <a:sym typeface="HY Myeong Bold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98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78044" y="2788637"/>
            <a:ext cx="5367208" cy="2343077"/>
            <a:chOff x="0" y="952500"/>
            <a:chExt cx="14312554" cy="6248203"/>
          </a:xfrm>
        </p:grpSpPr>
        <p:sp>
          <p:nvSpPr>
            <p:cNvPr id="3" name="TextBox 3"/>
            <p:cNvSpPr txBox="1"/>
            <p:nvPr/>
          </p:nvSpPr>
          <p:spPr>
            <a:xfrm>
              <a:off x="33832" y="952500"/>
              <a:ext cx="14097973" cy="6248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18191"/>
                </a:lnSpc>
                <a:buClrTx/>
              </a:pPr>
              <a:r>
                <a:rPr lang="en-US" sz="19353" kern="1200" spc="-619">
                  <a:solidFill>
                    <a:srgbClr val="D269E6"/>
                  </a:solidFill>
                  <a:latin typeface="TT Bluescreens Bold"/>
                  <a:ea typeface="TT Bluescreens Bold"/>
                  <a:cs typeface="TT Bluescreens Bold"/>
                  <a:sym typeface="TT Bluescreens Bold"/>
                </a:rPr>
                <a:t>JOIN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394990"/>
              <a:ext cx="14312554" cy="2174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6942"/>
                </a:lnSpc>
                <a:buClrTx/>
              </a:pPr>
              <a:r>
                <a:rPr lang="en-US" sz="4959" kern="1200">
                  <a:solidFill>
                    <a:srgbClr val="FFFFFF"/>
                  </a:solidFill>
                  <a:latin typeface="Bio Rhyme Expanded Ultra-Bold"/>
                  <a:ea typeface="Bio Rhyme Expanded Ultra-Bold"/>
                  <a:cs typeface="Bio Rhyme Expanded Ultra-Bold"/>
                  <a:sym typeface="Bio Rhyme Expanded Ultra-Bold"/>
                </a:rPr>
                <a:t>NOW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09473" y="203230"/>
            <a:ext cx="6715227" cy="4173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ts val="8318"/>
              </a:lnSpc>
              <a:buClrTx/>
            </a:pPr>
            <a:r>
              <a:rPr lang="en-US" sz="5942" kern="1200" dirty="0" err="1">
                <a:latin typeface="HY Myeong Bold"/>
                <a:ea typeface="HY Myeong Bold"/>
                <a:cs typeface="HY Myeong Bold"/>
                <a:sym typeface="HY Myeong Bold"/>
              </a:rPr>
              <a:t>感謝各位</a:t>
            </a:r>
            <a:r>
              <a:rPr lang="en-US" sz="5942" kern="1200" dirty="0">
                <a:latin typeface="HY Myeong Bold"/>
                <a:ea typeface="HY Myeong Bold"/>
                <a:cs typeface="HY Myeong Bold"/>
                <a:sym typeface="HY Myeong Bold"/>
              </a:rPr>
              <a:t>~~</a:t>
            </a:r>
          </a:p>
          <a:p>
            <a:pPr defTabSz="457200">
              <a:lnSpc>
                <a:spcPts val="8318"/>
              </a:lnSpc>
              <a:buClrTx/>
            </a:pPr>
            <a:r>
              <a:rPr lang="en-US" sz="5942" kern="1200" dirty="0" err="1">
                <a:latin typeface="HY Myeong Bold"/>
                <a:ea typeface="HY Myeong Bold"/>
                <a:cs typeface="HY Myeong Bold"/>
                <a:sym typeface="HY Myeong Bold"/>
              </a:rPr>
              <a:t>希望各位住宿</a:t>
            </a:r>
            <a:r>
              <a:rPr lang="zh-TW" altLang="en-US" sz="5942" kern="1200" dirty="0">
                <a:latin typeface="HY Myeong Bold"/>
                <a:ea typeface="HY Myeong Bold"/>
                <a:cs typeface="HY Myeong Bold"/>
                <a:sym typeface="HY Myeong Bold"/>
              </a:rPr>
              <a:t>新</a:t>
            </a:r>
            <a:r>
              <a:rPr lang="en-US" sz="5942" kern="1200" dirty="0">
                <a:latin typeface="HY Myeong Bold"/>
                <a:ea typeface="HY Myeong Bold"/>
                <a:cs typeface="HY Myeong Bold"/>
                <a:sym typeface="HY Myeong Bold"/>
              </a:rPr>
              <a:t>生</a:t>
            </a:r>
          </a:p>
          <a:p>
            <a:pPr defTabSz="457200">
              <a:lnSpc>
                <a:spcPts val="8318"/>
              </a:lnSpc>
              <a:buClrTx/>
            </a:pPr>
            <a:r>
              <a:rPr lang="en-US" sz="5942" kern="1200" dirty="0" err="1">
                <a:latin typeface="HY Myeong Bold"/>
                <a:ea typeface="HY Myeong Bold"/>
                <a:cs typeface="HY Myeong Bold"/>
                <a:sym typeface="HY Myeong Bold"/>
              </a:rPr>
              <a:t>可以一起加入</a:t>
            </a:r>
            <a:endParaRPr lang="en-US" sz="5942" kern="1200" dirty="0">
              <a:latin typeface="HY Myeong Bold"/>
              <a:ea typeface="HY Myeong Bold"/>
              <a:cs typeface="HY Myeong Bold"/>
              <a:sym typeface="HY Myeong Bold"/>
            </a:endParaRPr>
          </a:p>
          <a:p>
            <a:pPr defTabSz="457200">
              <a:lnSpc>
                <a:spcPts val="8318"/>
              </a:lnSpc>
              <a:buClrTx/>
            </a:pPr>
            <a:r>
              <a:rPr lang="en-US" sz="5942" kern="1200" dirty="0" err="1">
                <a:latin typeface="HY Myeong Bold"/>
                <a:ea typeface="HY Myeong Bold"/>
                <a:cs typeface="HY Myeong Bold"/>
                <a:sym typeface="HY Myeong Bold"/>
              </a:rPr>
              <a:t>自治會的大家庭</a:t>
            </a:r>
            <a:r>
              <a:rPr lang="en-US" sz="5942" kern="1200" dirty="0">
                <a:latin typeface="HY Myeong Bold"/>
                <a:ea typeface="HY Myeong Bold"/>
                <a:cs typeface="HY Myeong Bold"/>
                <a:sym typeface="HY Myeong Bold"/>
              </a:rPr>
              <a:t>!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483FF0-F67F-15BD-825B-4BCA6F7E4D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TW" sz="4400" b="1" dirty="0">
                <a:solidFill>
                  <a:srgbClr val="FFFFFF"/>
                </a:solidFill>
              </a:rPr>
              <a:t>05</a:t>
            </a:r>
            <a:r>
              <a:rPr lang="zh-TW" altLang="en-US" sz="4400" b="1" dirty="0">
                <a:solidFill>
                  <a:srgbClr val="002060"/>
                </a:solidFill>
              </a:rPr>
              <a:t>生活宣導</a:t>
            </a:r>
            <a:endParaRPr lang="zh-TW" altLang="en-US" dirty="0">
              <a:solidFill>
                <a:srgbClr val="002060"/>
              </a:solidFill>
            </a:endParaRP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6F68D56-0F97-DEF4-DE4A-F00A8AC01C6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067015" y="2120247"/>
            <a:ext cx="3465094" cy="2297959"/>
          </a:xfrm>
        </p:spPr>
        <p:txBody>
          <a:bodyPr>
            <a:noAutofit/>
          </a:bodyPr>
          <a:lstStyle/>
          <a:p>
            <a:pPr marL="457200" indent="-431800" algn="l">
              <a:buSzPts val="3500"/>
              <a:buNone/>
            </a:pPr>
            <a:r>
              <a:rPr lang="en-US" altLang="zh-TW" sz="2400" b="1" dirty="0">
                <a:latin typeface="Nunito Black"/>
                <a:ea typeface="Nunito Black"/>
                <a:cs typeface="Nunito Black"/>
                <a:sym typeface="Nunito Black"/>
              </a:rPr>
              <a:t>1.</a:t>
            </a:r>
            <a:r>
              <a:rPr lang="zh-TW" altLang="en-US" sz="24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Nunito Black"/>
                <a:sym typeface="Nunito Black"/>
              </a:rPr>
              <a:t>尊重智慧財產權</a:t>
            </a:r>
            <a:endParaRPr lang="en-US" altLang="zh-TW" sz="24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Nunito Black"/>
              <a:sym typeface="Nunito Black"/>
            </a:endParaRPr>
          </a:p>
          <a:p>
            <a:pPr marL="457200" indent="-431800" algn="l">
              <a:buSzPts val="3500"/>
              <a:buNone/>
            </a:pPr>
            <a:endParaRPr lang="en-US" altLang="zh-TW" sz="24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Nunito Black"/>
              <a:sym typeface="Nunito Black"/>
            </a:endParaRPr>
          </a:p>
          <a:p>
            <a:pPr marL="457200" indent="-431800" algn="l">
              <a:buSzPts val="3500"/>
              <a:buNone/>
            </a:pPr>
            <a:r>
              <a:rPr lang="en-US" altLang="zh-TW" sz="2400" b="1" dirty="0">
                <a:latin typeface="Nunito Black"/>
                <a:ea typeface="Nunito Black"/>
                <a:cs typeface="Nunito Black"/>
                <a:sym typeface="Nunito Black"/>
              </a:rPr>
              <a:t>2.</a:t>
            </a:r>
            <a:r>
              <a:rPr lang="zh-TW" altLang="en-US" sz="24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Nunito Black"/>
                <a:sym typeface="Nunito Black"/>
              </a:rPr>
              <a:t>性別平等 </a:t>
            </a:r>
            <a:endParaRPr lang="en-US" altLang="zh-TW" sz="24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Nunito Black"/>
              <a:sym typeface="Nunito Black"/>
            </a:endParaRPr>
          </a:p>
          <a:p>
            <a:pPr marL="457200" indent="-431800" algn="l">
              <a:buSzPts val="3500"/>
              <a:buNone/>
            </a:pPr>
            <a:endParaRPr lang="en-US" altLang="zh-TW" sz="24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Nunito Black"/>
              <a:sym typeface="Nunito Black"/>
            </a:endParaRPr>
          </a:p>
          <a:p>
            <a:pPr marL="457200" indent="-431800" algn="l">
              <a:buSzPts val="3500"/>
              <a:buNone/>
            </a:pPr>
            <a:r>
              <a:rPr lang="en-US" altLang="zh-TW" sz="2400" b="1" dirty="0">
                <a:latin typeface="Nunito Black"/>
                <a:ea typeface="Nunito Black"/>
                <a:cs typeface="Nunito Black"/>
                <a:sym typeface="Nunito Black"/>
              </a:rPr>
              <a:t>3.</a:t>
            </a:r>
            <a:r>
              <a:rPr lang="zh-TW" altLang="en-US" sz="24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Nunito Black"/>
                <a:sym typeface="Nunito Black"/>
              </a:rPr>
              <a:t>心理諮商</a:t>
            </a:r>
            <a:r>
              <a:rPr lang="en-US" altLang="zh-TW" sz="24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Nunito Black"/>
                <a:sym typeface="Nunito Black"/>
              </a:rPr>
              <a:t>-</a:t>
            </a:r>
            <a:r>
              <a:rPr lang="zh-TW" altLang="en-US" sz="24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Nunito Black"/>
                <a:sym typeface="Nunito Black"/>
              </a:rPr>
              <a:t>影片</a:t>
            </a:r>
            <a:endParaRPr lang="en-US" altLang="zh-TW" sz="24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Nunito Black"/>
              <a:sym typeface="Nunito Black"/>
            </a:endParaRPr>
          </a:p>
        </p:txBody>
      </p:sp>
      <p:sp>
        <p:nvSpPr>
          <p:cNvPr id="8" name="太陽 7">
            <a:hlinkClick r:id="rId2" action="ppaction://hlinksldjump"/>
            <a:extLst>
              <a:ext uri="{FF2B5EF4-FFF2-40B4-BE49-F238E27FC236}">
                <a16:creationId xmlns:a16="http://schemas.microsoft.com/office/drawing/2014/main" id="{C85A4425-5783-3B6C-AD44-7B5A4367978D}"/>
              </a:ext>
            </a:extLst>
          </p:cNvPr>
          <p:cNvSpPr/>
          <p:nvPr/>
        </p:nvSpPr>
        <p:spPr>
          <a:xfrm>
            <a:off x="7727713" y="2120247"/>
            <a:ext cx="453762" cy="467083"/>
          </a:xfrm>
          <a:prstGeom prst="sun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太陽 8">
            <a:hlinkClick r:id="rId3" action="ppaction://hlinksldjump"/>
            <a:extLst>
              <a:ext uri="{FF2B5EF4-FFF2-40B4-BE49-F238E27FC236}">
                <a16:creationId xmlns:a16="http://schemas.microsoft.com/office/drawing/2014/main" id="{B569F4BC-15BC-C974-0749-E9D145D46486}"/>
              </a:ext>
            </a:extLst>
          </p:cNvPr>
          <p:cNvSpPr/>
          <p:nvPr/>
        </p:nvSpPr>
        <p:spPr>
          <a:xfrm>
            <a:off x="7727713" y="2927966"/>
            <a:ext cx="453762" cy="467083"/>
          </a:xfrm>
          <a:prstGeom prst="sun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太陽 2">
            <a:hlinkClick r:id="rId4" action="ppaction://hlinksldjump"/>
            <a:extLst>
              <a:ext uri="{FF2B5EF4-FFF2-40B4-BE49-F238E27FC236}">
                <a16:creationId xmlns:a16="http://schemas.microsoft.com/office/drawing/2014/main" id="{61179A15-340E-9173-6CC9-88F505D0F53A}"/>
              </a:ext>
            </a:extLst>
          </p:cNvPr>
          <p:cNvSpPr/>
          <p:nvPr/>
        </p:nvSpPr>
        <p:spPr>
          <a:xfrm>
            <a:off x="7727713" y="3735685"/>
            <a:ext cx="453762" cy="467083"/>
          </a:xfrm>
          <a:prstGeom prst="sun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7152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字方塊 30">
            <a:extLst>
              <a:ext uri="{FF2B5EF4-FFF2-40B4-BE49-F238E27FC236}">
                <a16:creationId xmlns:a16="http://schemas.microsoft.com/office/drawing/2014/main" id="{41FE5A35-D970-4550-993E-4A5FE66CF188}"/>
              </a:ext>
            </a:extLst>
          </p:cNvPr>
          <p:cNvSpPr txBox="1"/>
          <p:nvPr/>
        </p:nvSpPr>
        <p:spPr>
          <a:xfrm>
            <a:off x="4418622" y="1605407"/>
            <a:ext cx="4532873" cy="1882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使用正版教科書（含二手書）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</a:rPr>
              <a:t>勿不法影印書籍及教材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</a:rPr>
              <a:t>勿下載不法音樂及電影</a:t>
            </a:r>
          </a:p>
        </p:txBody>
      </p:sp>
      <p:sp>
        <p:nvSpPr>
          <p:cNvPr id="2731" name="Google Shape;2731;p42"/>
          <p:cNvSpPr txBox="1">
            <a:spLocks noGrp="1"/>
          </p:cNvSpPr>
          <p:nvPr>
            <p:ph type="ctrTitle"/>
          </p:nvPr>
        </p:nvSpPr>
        <p:spPr>
          <a:xfrm>
            <a:off x="4675545" y="722325"/>
            <a:ext cx="3998401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3600" b="1" dirty="0"/>
              <a:t>1.</a:t>
            </a:r>
            <a:r>
              <a:rPr lang="zh-TW" altLang="en-US" sz="3600" b="1" dirty="0"/>
              <a:t>尊重智慧財產權</a:t>
            </a:r>
            <a:endParaRPr sz="3600" b="1" dirty="0"/>
          </a:p>
        </p:txBody>
      </p:sp>
      <p:pic>
        <p:nvPicPr>
          <p:cNvPr id="4" name="圖形 3" descr="說故事 以實心填滿">
            <a:extLst>
              <a:ext uri="{FF2B5EF4-FFF2-40B4-BE49-F238E27FC236}">
                <a16:creationId xmlns:a16="http://schemas.microsoft.com/office/drawing/2014/main" id="{6EE5273A-0B8A-A427-072F-0B44EE2A2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37095" y="4060228"/>
            <a:ext cx="914400" cy="914400"/>
          </a:xfrm>
          <a:prstGeom prst="rect">
            <a:avLst/>
          </a:prstGeom>
        </p:spPr>
      </p:pic>
      <p:pic>
        <p:nvPicPr>
          <p:cNvPr id="6" name="圖形 5" descr="核取方塊 (打勾) 以實心填滿">
            <a:extLst>
              <a:ext uri="{FF2B5EF4-FFF2-40B4-BE49-F238E27FC236}">
                <a16:creationId xmlns:a16="http://schemas.microsoft.com/office/drawing/2014/main" id="{8E94D876-A72F-91BD-4B52-BEA8AE44A2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71780" y="1447657"/>
            <a:ext cx="914400" cy="914400"/>
          </a:xfrm>
          <a:prstGeom prst="rect">
            <a:avLst/>
          </a:prstGeom>
        </p:spPr>
      </p:pic>
      <p:pic>
        <p:nvPicPr>
          <p:cNvPr id="8" name="圖形 7" descr="核取方塊 (打叉) 以實心填滿">
            <a:extLst>
              <a:ext uri="{FF2B5EF4-FFF2-40B4-BE49-F238E27FC236}">
                <a16:creationId xmlns:a16="http://schemas.microsoft.com/office/drawing/2014/main" id="{B78B9B66-D598-C2AD-84BB-FEF8D1CC1B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71780" y="2172989"/>
            <a:ext cx="914400" cy="914400"/>
          </a:xfrm>
          <a:prstGeom prst="rect">
            <a:avLst/>
          </a:prstGeom>
        </p:spPr>
      </p:pic>
      <p:pic>
        <p:nvPicPr>
          <p:cNvPr id="9" name="圖形 8" descr="核取方塊 (打叉) 以實心填滿">
            <a:extLst>
              <a:ext uri="{FF2B5EF4-FFF2-40B4-BE49-F238E27FC236}">
                <a16:creationId xmlns:a16="http://schemas.microsoft.com/office/drawing/2014/main" id="{1C2F5810-27BD-0798-4599-C4D8DC4519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45999" y="2830417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499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67F44A-8BE1-7CB8-F25B-85510C4C15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1541079" y="647257"/>
            <a:ext cx="6061834" cy="2068848"/>
          </a:xfrm>
        </p:spPr>
        <p:txBody>
          <a:bodyPr/>
          <a:lstStyle/>
          <a:p>
            <a:r>
              <a:rPr lang="zh-TW" altLang="en-US" sz="4800" b="1" dirty="0">
                <a:solidFill>
                  <a:srgbClr val="B47522"/>
                </a:solidFill>
              </a:rPr>
              <a:t>師長致詞</a:t>
            </a:r>
            <a:br>
              <a:rPr lang="en-US" altLang="zh-TW" sz="4800" b="1" dirty="0">
                <a:solidFill>
                  <a:srgbClr val="B47522"/>
                </a:solidFill>
              </a:rPr>
            </a:br>
            <a:r>
              <a:rPr lang="zh-TW" altLang="en-US" sz="4800" b="1" dirty="0">
                <a:solidFill>
                  <a:srgbClr val="B47522"/>
                </a:solidFill>
              </a:rPr>
              <a:t>暨介紹輔導員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D9BE7480-3515-C116-4451-B5BEBA345D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812" y="2274939"/>
            <a:ext cx="7162369" cy="1484057"/>
          </a:xfrm>
        </p:spPr>
        <p:txBody>
          <a:bodyPr/>
          <a:lstStyle/>
          <a:p>
            <a:r>
              <a:rPr lang="zh-TW" altLang="en-US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cular One"/>
                <a:cs typeface="Secular One"/>
                <a:sym typeface="Secular One"/>
              </a:rPr>
              <a:t>陳瑞娥  組長</a:t>
            </a:r>
          </a:p>
        </p:txBody>
      </p:sp>
    </p:spTree>
    <p:extLst>
      <p:ext uri="{BB962C8B-B14F-4D97-AF65-F5344CB8AC3E}">
        <p14:creationId xmlns:p14="http://schemas.microsoft.com/office/powerpoint/2010/main" val="253263031"/>
      </p:ext>
    </p:extLst>
  </p:cSld>
  <p:clrMapOvr>
    <a:masterClrMapping/>
  </p:clrMapOvr>
  <p:transition spd="med">
    <p:push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字方塊 30">
            <a:extLst>
              <a:ext uri="{FF2B5EF4-FFF2-40B4-BE49-F238E27FC236}">
                <a16:creationId xmlns:a16="http://schemas.microsoft.com/office/drawing/2014/main" id="{41FE5A35-D970-4550-993E-4A5FE66CF188}"/>
              </a:ext>
            </a:extLst>
          </p:cNvPr>
          <p:cNvSpPr txBox="1"/>
          <p:nvPr/>
        </p:nvSpPr>
        <p:spPr>
          <a:xfrm>
            <a:off x="4418622" y="1605407"/>
            <a:ext cx="4532873" cy="1651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應該要互相尊重，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不應言語或肢體性騷擾他人</a:t>
            </a: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。</a:t>
            </a:r>
            <a:endParaRPr lang="zh-TW" altLang="en-US" sz="2000" b="1" dirty="0">
              <a:solidFill>
                <a:schemeClr val="accent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Nunito ExtraBold"/>
            </a:endParaRP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</a:rPr>
              <a:t>若有需要協助住宿生可以通報輔導員</a:t>
            </a: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unito ExtraBold"/>
                <a:sym typeface="Nunito ExtraBold"/>
              </a:rPr>
              <a:t>。</a:t>
            </a:r>
            <a:endParaRPr lang="zh-TW" altLang="en-US" sz="2000" b="1" dirty="0">
              <a:solidFill>
                <a:schemeClr val="accent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Nunito ExtraBold"/>
            </a:endParaRPr>
          </a:p>
        </p:txBody>
      </p:sp>
      <p:sp>
        <p:nvSpPr>
          <p:cNvPr id="2731" name="Google Shape;2731;p42"/>
          <p:cNvSpPr txBox="1">
            <a:spLocks noGrp="1"/>
          </p:cNvSpPr>
          <p:nvPr>
            <p:ph type="ctrTitle"/>
          </p:nvPr>
        </p:nvSpPr>
        <p:spPr>
          <a:xfrm>
            <a:off x="4675545" y="722325"/>
            <a:ext cx="3998401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3600" b="1" dirty="0"/>
              <a:t>2.</a:t>
            </a:r>
            <a:r>
              <a:rPr lang="zh-TW" altLang="en-US" sz="3600" b="1" dirty="0"/>
              <a:t>性別平等 </a:t>
            </a:r>
            <a:endParaRPr sz="3600" b="1" dirty="0"/>
          </a:p>
        </p:txBody>
      </p:sp>
      <p:pic>
        <p:nvPicPr>
          <p:cNvPr id="3" name="圖形 2" descr="性別 以實心填滿">
            <a:extLst>
              <a:ext uri="{FF2B5EF4-FFF2-40B4-BE49-F238E27FC236}">
                <a16:creationId xmlns:a16="http://schemas.microsoft.com/office/drawing/2014/main" id="{21B46E97-D27B-5968-F79B-09C7E53DB3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85531" y="4115229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776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F4E20B42-68A9-0D8F-40F4-8DE968F7FC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738" y="107267"/>
            <a:ext cx="7322884" cy="766911"/>
          </a:xfrm>
        </p:spPr>
        <p:txBody>
          <a:bodyPr>
            <a:normAutofit/>
          </a:bodyPr>
          <a:lstStyle/>
          <a:p>
            <a:r>
              <a:rPr lang="zh-TW" altLang="en-US" sz="28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w Cen MT Condensed Extra Bold" panose="020B0803020202020204" pitchFamily="34" charset="0"/>
                <a:ea typeface="微軟正黑體" panose="020B0604030504040204" pitchFamily="34" charset="-120"/>
                <a:cs typeface="Ebrima" panose="02000000000000000000" pitchFamily="2" charset="0"/>
              </a:rPr>
              <a:t>性不性由你決定</a:t>
            </a:r>
          </a:p>
        </p:txBody>
      </p:sp>
      <p:pic>
        <p:nvPicPr>
          <p:cNvPr id="2" name="線上媒體 1" title="性不性由你決定（身體自主權教育影片）">
            <a:hlinkClick r:id="" action="ppaction://media"/>
            <a:extLst>
              <a:ext uri="{FF2B5EF4-FFF2-40B4-BE49-F238E27FC236}">
                <a16:creationId xmlns:a16="http://schemas.microsoft.com/office/drawing/2014/main" id="{5A5D0C31-83E9-3D99-9EA2-B39DE3144F3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10558" y="640662"/>
            <a:ext cx="7322884" cy="413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70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09984C3B-3C6D-4D3B-1BC7-699574C89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715050" y="1817891"/>
            <a:ext cx="7713900" cy="2745000"/>
          </a:xfrm>
        </p:spPr>
        <p:txBody>
          <a:bodyPr/>
          <a:lstStyle/>
          <a:p>
            <a:r>
              <a:rPr lang="zh-TW" altLang="en-US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Poppins"/>
              </a:rPr>
              <a:t>各館輔導員</a:t>
            </a:r>
            <a:br>
              <a:rPr lang="en-US" altLang="zh-TW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Poppins"/>
              </a:rPr>
            </a:br>
            <a:r>
              <a:rPr lang="zh-TW" altLang="en-US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Poppins"/>
              </a:rPr>
              <a:t>補充說明</a:t>
            </a:r>
          </a:p>
        </p:txBody>
      </p:sp>
    </p:spTree>
    <p:extLst>
      <p:ext uri="{BB962C8B-B14F-4D97-AF65-F5344CB8AC3E}">
        <p14:creationId xmlns:p14="http://schemas.microsoft.com/office/powerpoint/2010/main" val="732687122"/>
      </p:ext>
    </p:extLst>
  </p:cSld>
  <p:clrMapOvr>
    <a:masterClrMapping/>
  </p:clrMapOvr>
  <p:transition spd="med">
    <p:push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E3B992B5-C805-DAB0-DE23-86232EE9E3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各館補充</a:t>
            </a:r>
            <a:endParaRPr lang="zh-TW" altLang="en-US" sz="3400" dirty="0"/>
          </a:p>
        </p:txBody>
      </p:sp>
      <p:sp>
        <p:nvSpPr>
          <p:cNvPr id="5" name="副標題 4">
            <a:extLst>
              <a:ext uri="{FF2B5EF4-FFF2-40B4-BE49-F238E27FC236}">
                <a16:creationId xmlns:a16="http://schemas.microsoft.com/office/drawing/2014/main" id="{2ED647D9-199A-9E86-0584-672B7D4E35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201" y="1232549"/>
            <a:ext cx="2412450" cy="856050"/>
          </a:xfrm>
        </p:spPr>
        <p:txBody>
          <a:bodyPr>
            <a:norm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Nunito ExtraBold"/>
              </a:rPr>
              <a:t>修繕補充</a:t>
            </a:r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AF4EAD84-2A75-6228-1EBB-DA7B1FC59CA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66771" y="1993309"/>
            <a:ext cx="2803310" cy="2906228"/>
          </a:xfrm>
        </p:spPr>
        <p:txBody>
          <a:bodyPr>
            <a:normAutofit/>
          </a:bodyPr>
          <a:lstStyle/>
          <a:p>
            <a:pPr algn="l"/>
            <a:r>
              <a:rPr lang="zh-TW" altLang="en-US" sz="2000" b="1" dirty="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如果有緊急修繕</a:t>
            </a:r>
            <a:r>
              <a:rPr lang="en-US" altLang="zh-TW" sz="2000" b="1" dirty="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(</a:t>
            </a:r>
            <a:r>
              <a:rPr lang="zh-TW" altLang="en-US" sz="2000" b="1" dirty="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如</a:t>
            </a:r>
            <a:r>
              <a:rPr lang="en-US" altLang="zh-TW" sz="2000" b="1" dirty="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:</a:t>
            </a:r>
            <a:r>
              <a:rPr lang="zh-TW" altLang="en-US" sz="2000" b="1" dirty="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冷氣壞掉</a:t>
            </a:r>
            <a:r>
              <a:rPr lang="en-US" altLang="zh-TW" sz="2000" b="1" dirty="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)</a:t>
            </a:r>
            <a:r>
              <a:rPr lang="zh-TW" altLang="en-US" sz="2000" b="1" dirty="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，想要盡快處理，請選擇：</a:t>
            </a:r>
            <a:r>
              <a:rPr lang="zh-TW" altLang="en-US" sz="2000" b="1" dirty="0">
                <a:solidFill>
                  <a:schemeClr val="tx1">
                    <a:lumMod val="75000"/>
                  </a:schemeClr>
                </a:solidFill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配合節能組安排時間</a:t>
            </a:r>
            <a:r>
              <a:rPr lang="zh-TW" altLang="en-US" sz="2000" b="1" dirty="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，修繕時若同學不在寢室會由工讀生全程陪同修繕，自行選擇時間可能會等比較久。</a:t>
            </a:r>
          </a:p>
        </p:txBody>
      </p:sp>
      <p:sp>
        <p:nvSpPr>
          <p:cNvPr id="7" name="副標題 6">
            <a:extLst>
              <a:ext uri="{FF2B5EF4-FFF2-40B4-BE49-F238E27FC236}">
                <a16:creationId xmlns:a16="http://schemas.microsoft.com/office/drawing/2014/main" id="{F1947CBB-B15D-D78D-1677-FE33212DDA00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3334988" y="1232549"/>
            <a:ext cx="2412450" cy="856050"/>
          </a:xfrm>
        </p:spPr>
        <p:txBody>
          <a:bodyPr>
            <a:norm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電器使用補充</a:t>
            </a:r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F87643B8-712C-6B90-5127-CC4693BCBF2B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3334987" y="2088599"/>
            <a:ext cx="2563923" cy="2455900"/>
          </a:xfrm>
        </p:spPr>
        <p:txBody>
          <a:bodyPr/>
          <a:lstStyle/>
          <a:p>
            <a:r>
              <a:rPr lang="zh-TW" altLang="en-US" sz="2000" b="1" dirty="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一間寢室同時只可使用</a:t>
            </a:r>
            <a:r>
              <a:rPr lang="en-US" altLang="zh-TW" sz="2000" b="1" dirty="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000" b="1" dirty="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支吹風機，同時使用會跳電。</a:t>
            </a:r>
            <a:endParaRPr lang="en-US" altLang="zh-TW" sz="2000" b="1" dirty="0">
              <a:solidFill>
                <a:schemeClr val="tx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2000" b="1" dirty="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請勿在寢室內使用</a:t>
            </a:r>
            <a:r>
              <a:rPr lang="zh-TW" altLang="zh-TW" sz="2000" b="1" dirty="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烹煮用小家電</a:t>
            </a:r>
            <a:r>
              <a:rPr lang="zh-TW" altLang="en-US" sz="2000" b="1" dirty="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9" name="副標題 8">
            <a:extLst>
              <a:ext uri="{FF2B5EF4-FFF2-40B4-BE49-F238E27FC236}">
                <a16:creationId xmlns:a16="http://schemas.microsoft.com/office/drawing/2014/main" id="{4805759A-4B01-E6E0-6DA6-E7400E64D8F5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6459247" y="1239614"/>
            <a:ext cx="2412450" cy="856050"/>
          </a:xfrm>
        </p:spPr>
        <p:txBody>
          <a:bodyPr/>
          <a:lstStyle/>
          <a:p>
            <a:r>
              <a:rPr lang="zh-TW" altLang="en-US" sz="2400" b="1" dirty="0">
                <a:solidFill>
                  <a:schemeClr val="tx1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冰箱清理</a:t>
            </a:r>
          </a:p>
        </p:txBody>
      </p:sp>
      <p:sp>
        <p:nvSpPr>
          <p:cNvPr id="10" name="文字版面配置區 9">
            <a:extLst>
              <a:ext uri="{FF2B5EF4-FFF2-40B4-BE49-F238E27FC236}">
                <a16:creationId xmlns:a16="http://schemas.microsoft.com/office/drawing/2014/main" id="{95246D66-3BDC-CD12-A2CB-38DF24F235C8}"/>
              </a:ext>
            </a:extLst>
          </p:cNvPr>
          <p:cNvSpPr>
            <a:spLocks noGrp="1"/>
          </p:cNvSpPr>
          <p:nvPr>
            <p:ph type="body" idx="6"/>
          </p:nvPr>
        </p:nvSpPr>
        <p:spPr>
          <a:xfrm>
            <a:off x="6406481" y="2161913"/>
            <a:ext cx="2517982" cy="2671344"/>
          </a:xfrm>
        </p:spPr>
        <p:txBody>
          <a:bodyPr/>
          <a:lstStyle/>
          <a:p>
            <a:pPr algn="l">
              <a:lnSpc>
                <a:spcPts val="2400"/>
              </a:lnSpc>
            </a:pPr>
            <a:r>
              <a:rPr lang="zh-TW" altLang="en-US" sz="2000" b="1" dirty="0">
                <a:solidFill>
                  <a:schemeClr val="tx1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一二三館每周會由志工協助清理冰箱。</a:t>
            </a:r>
            <a:endParaRPr lang="en-US" altLang="zh-TW" sz="2000" b="1" dirty="0">
              <a:solidFill>
                <a:schemeClr val="tx1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lnSpc>
                <a:spcPts val="2400"/>
              </a:lnSpc>
            </a:pPr>
            <a:r>
              <a:rPr lang="zh-TW" altLang="en-US" sz="2000" b="1" dirty="0">
                <a:solidFill>
                  <a:schemeClr val="tx1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四五館冰箱由寢室同學自行清理。</a:t>
            </a:r>
          </a:p>
        </p:txBody>
      </p:sp>
    </p:spTree>
    <p:extLst>
      <p:ext uri="{BB962C8B-B14F-4D97-AF65-F5344CB8AC3E}">
        <p14:creationId xmlns:p14="http://schemas.microsoft.com/office/powerpoint/2010/main" val="2454098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5EAF6C-75D7-35D3-1D38-7E816289A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29935"/>
            <a:ext cx="6208307" cy="411580"/>
          </a:xfrm>
        </p:spPr>
        <p:txBody>
          <a:bodyPr/>
          <a:lstStyle/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住輔組志工</a:t>
            </a:r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招募新血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4C255C4B-3E99-3FFF-B78C-D83BBBBF3E66}"/>
              </a:ext>
            </a:extLst>
          </p:cNvPr>
          <p:cNvSpPr/>
          <p:nvPr/>
        </p:nvSpPr>
        <p:spPr>
          <a:xfrm>
            <a:off x="1135243" y="3252449"/>
            <a:ext cx="3937819" cy="626807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√ 優先保留下學年床位</a:t>
            </a:r>
          </a:p>
        </p:txBody>
      </p:sp>
      <p:pic>
        <p:nvPicPr>
          <p:cNvPr id="7" name="圖形 6" descr="手拿標誌的女子">
            <a:extLst>
              <a:ext uri="{FF2B5EF4-FFF2-40B4-BE49-F238E27FC236}">
                <a16:creationId xmlns:a16="http://schemas.microsoft.com/office/drawing/2014/main" id="{6AE965AD-FA9A-F9C3-AF4E-EB5223062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427585" y="305597"/>
            <a:ext cx="2756106" cy="46482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4F9DE5E8-39CD-0410-7CB2-E2263EF9EEC7}"/>
              </a:ext>
            </a:extLst>
          </p:cNvPr>
          <p:cNvSpPr txBox="1"/>
          <p:nvPr/>
        </p:nvSpPr>
        <p:spPr>
          <a:xfrm>
            <a:off x="6012321" y="1299704"/>
            <a:ext cx="14330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rgbClr val="FF0000"/>
                </a:solidFill>
              </a:rPr>
              <a:t>We </a:t>
            </a:r>
            <a:br>
              <a:rPr lang="en-US" altLang="zh-TW" sz="2800" b="1" dirty="0">
                <a:solidFill>
                  <a:srgbClr val="FF0000"/>
                </a:solidFill>
              </a:rPr>
            </a:b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</a:t>
            </a:r>
            <a:r>
              <a:rPr lang="en-US" altLang="zh-TW" sz="2800" b="1" dirty="0">
                <a:solidFill>
                  <a:srgbClr val="FF0000"/>
                </a:solidFill>
              </a:rPr>
              <a:t> </a:t>
            </a:r>
            <a:br>
              <a:rPr lang="en-US" altLang="zh-TW" sz="2800" b="1" dirty="0">
                <a:solidFill>
                  <a:srgbClr val="FF0000"/>
                </a:solidFill>
              </a:rPr>
            </a:br>
            <a:r>
              <a:rPr lang="en-US" altLang="zh-TW" sz="2800" b="1" dirty="0">
                <a:solidFill>
                  <a:srgbClr val="FF0000"/>
                </a:solidFill>
              </a:rPr>
              <a:t>You!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圖片 4" descr="一張含有 螢幕擷取畫面, 圖形, 設計, 樣式 的圖片&#10;&#10;自動產生的描述">
            <a:extLst>
              <a:ext uri="{FF2B5EF4-FFF2-40B4-BE49-F238E27FC236}">
                <a16:creationId xmlns:a16="http://schemas.microsoft.com/office/drawing/2014/main" id="{8986A617-1BFB-6E4D-615E-F15F8523D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7585" y="1299704"/>
            <a:ext cx="2756106" cy="275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47069"/>
      </p:ext>
    </p:extLst>
  </p:cSld>
  <p:clrMapOvr>
    <a:masterClrMapping/>
  </p:clrMapOvr>
  <p:transition spd="slow" advTm="2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09984C3B-3C6D-4D3B-1BC7-699574C89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715050" y="1817891"/>
            <a:ext cx="7713900" cy="2745000"/>
          </a:xfrm>
        </p:spPr>
        <p:txBody>
          <a:bodyPr/>
          <a:lstStyle/>
          <a:p>
            <a:r>
              <a:rPr lang="en-US" altLang="zh-TW" sz="8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Poppins"/>
              </a:rPr>
              <a:t>Q&amp;A</a:t>
            </a:r>
            <a:r>
              <a:rPr lang="zh-TW" altLang="en-US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Poppins"/>
              </a:rPr>
              <a:t>時間</a:t>
            </a:r>
          </a:p>
        </p:txBody>
      </p:sp>
    </p:spTree>
    <p:extLst>
      <p:ext uri="{BB962C8B-B14F-4D97-AF65-F5344CB8AC3E}">
        <p14:creationId xmlns:p14="http://schemas.microsoft.com/office/powerpoint/2010/main" val="3108615223"/>
      </p:ext>
    </p:extLst>
  </p:cSld>
  <p:clrMapOvr>
    <a:masterClrMapping/>
  </p:clrMapOvr>
  <p:transition spd="med">
    <p:push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452D1A-79D8-489E-B45D-D541EC3FD2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550" y="171969"/>
            <a:ext cx="5954993" cy="1567453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謝謝各位同學的參與，</a:t>
            </a:r>
            <a:br>
              <a:rPr lang="en-US" altLang="zh-TW" sz="3600" dirty="0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zh-TW" altLang="en-US" sz="3200" dirty="0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請掃描</a:t>
            </a:r>
            <a:r>
              <a:rPr lang="en-US" altLang="zh-TW" sz="3200" dirty="0" err="1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Qrcode</a:t>
            </a:r>
            <a:r>
              <a:rPr lang="zh-TW" altLang="en-US" sz="3200" dirty="0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填寫意見回饋</a:t>
            </a:r>
            <a:endParaRPr lang="zh-TW" altLang="en-US" sz="3600" dirty="0"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圖片 3" descr="一張含有 螢幕擷取畫面, 圖形, 設計, 樣式 的圖片&#10;&#10;自動產生的描述">
            <a:extLst>
              <a:ext uri="{FF2B5EF4-FFF2-40B4-BE49-F238E27FC236}">
                <a16:creationId xmlns:a16="http://schemas.microsoft.com/office/drawing/2014/main" id="{81432163-7779-FCA5-8F6C-FC7B6C56A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950" y="1355820"/>
            <a:ext cx="3533420" cy="353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116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09984C3B-3C6D-4D3B-1BC7-699574C89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715050" y="1817891"/>
            <a:ext cx="7713900" cy="2745000"/>
          </a:xfrm>
        </p:spPr>
        <p:txBody>
          <a:bodyPr/>
          <a:lstStyle/>
          <a:p>
            <a:r>
              <a:rPr lang="zh-TW" altLang="en-US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Poppins"/>
              </a:rPr>
              <a:t>生活規範說明</a:t>
            </a:r>
          </a:p>
        </p:txBody>
      </p:sp>
    </p:spTree>
    <p:extLst>
      <p:ext uri="{BB962C8B-B14F-4D97-AF65-F5344CB8AC3E}">
        <p14:creationId xmlns:p14="http://schemas.microsoft.com/office/powerpoint/2010/main" val="3178029519"/>
      </p:ext>
    </p:extLst>
  </p:cSld>
  <p:clrMapOvr>
    <a:masterClrMapping/>
  </p:clrMapOvr>
  <p:transition spd="med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CFFCDD2-D08B-216C-D0A6-D1B986E844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4025" y="725294"/>
            <a:ext cx="3163950" cy="795600"/>
          </a:xfrm>
        </p:spPr>
        <p:txBody>
          <a:bodyPr/>
          <a:lstStyle/>
          <a:p>
            <a:r>
              <a:rPr lang="en-US" altLang="zh-TW" dirty="0"/>
              <a:t>01</a:t>
            </a:r>
            <a:r>
              <a:rPr lang="zh-TW" altLang="en-US" dirty="0">
                <a:solidFill>
                  <a:srgbClr val="002060"/>
                </a:solidFill>
              </a:rPr>
              <a:t>報到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656835D-8AC2-C94C-56C9-E2B7439A3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3432" y="1962950"/>
            <a:ext cx="3265050" cy="2107161"/>
          </a:xfrm>
        </p:spPr>
        <p:txBody>
          <a:bodyPr>
            <a:normAutofit lnSpcReduction="10000"/>
          </a:bodyPr>
          <a:lstStyle/>
          <a:p>
            <a:pPr algn="l"/>
            <a:r>
              <a:rPr lang="en-US" altLang="zh-TW" sz="2400" b="1" dirty="0"/>
              <a:t>1.</a:t>
            </a:r>
            <a:r>
              <a:rPr lang="zh-TW" altLang="en-US" sz="24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鑰匙</a:t>
            </a:r>
            <a:endParaRPr lang="en-US" altLang="zh-TW" sz="24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l"/>
            <a:endParaRPr lang="en-US" altLang="zh-TW" sz="2400" b="1" dirty="0"/>
          </a:p>
          <a:p>
            <a:pPr algn="l"/>
            <a:r>
              <a:rPr lang="en-US" altLang="zh-TW" sz="2400" b="1" dirty="0"/>
              <a:t>2.</a:t>
            </a:r>
            <a:r>
              <a:rPr lang="zh-TW" altLang="en-US" sz="24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臨時門卡</a:t>
            </a:r>
            <a:endParaRPr lang="en-US" altLang="zh-TW" sz="24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l"/>
            <a:endParaRPr lang="en-US" altLang="zh-TW" sz="2400" b="1" dirty="0"/>
          </a:p>
          <a:p>
            <a:pPr algn="l"/>
            <a:r>
              <a:rPr lang="en-US" altLang="zh-TW" sz="2400" b="1" dirty="0"/>
              <a:t>3.</a:t>
            </a:r>
            <a:r>
              <a:rPr lang="zh-TW" altLang="en-US" sz="24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冷氣遙控器</a:t>
            </a:r>
            <a:endParaRPr lang="en-US" sz="24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6" name="太陽 5">
            <a:hlinkClick r:id="rId2" action="ppaction://hlinksldjump"/>
            <a:extLst>
              <a:ext uri="{FF2B5EF4-FFF2-40B4-BE49-F238E27FC236}">
                <a16:creationId xmlns:a16="http://schemas.microsoft.com/office/drawing/2014/main" id="{CED2702A-BB07-4944-29C3-3EB2BAA05D67}"/>
              </a:ext>
            </a:extLst>
          </p:cNvPr>
          <p:cNvSpPr/>
          <p:nvPr/>
        </p:nvSpPr>
        <p:spPr>
          <a:xfrm>
            <a:off x="6180795" y="1962950"/>
            <a:ext cx="453762" cy="467083"/>
          </a:xfrm>
          <a:prstGeom prst="sun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太陽 6">
            <a:hlinkClick r:id="rId3" action="ppaction://hlinksldjump"/>
            <a:extLst>
              <a:ext uri="{FF2B5EF4-FFF2-40B4-BE49-F238E27FC236}">
                <a16:creationId xmlns:a16="http://schemas.microsoft.com/office/drawing/2014/main" id="{9822585F-CECB-0DA8-89E2-245944E01579}"/>
              </a:ext>
            </a:extLst>
          </p:cNvPr>
          <p:cNvSpPr/>
          <p:nvPr/>
        </p:nvSpPr>
        <p:spPr>
          <a:xfrm>
            <a:off x="6791584" y="2671850"/>
            <a:ext cx="453762" cy="467083"/>
          </a:xfrm>
          <a:prstGeom prst="sun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太陽 8">
            <a:hlinkClick r:id="rId4" action="ppaction://hlinksldjump"/>
            <a:extLst>
              <a:ext uri="{FF2B5EF4-FFF2-40B4-BE49-F238E27FC236}">
                <a16:creationId xmlns:a16="http://schemas.microsoft.com/office/drawing/2014/main" id="{F5997E12-5403-015E-1957-022D76BEB07C}"/>
              </a:ext>
            </a:extLst>
          </p:cNvPr>
          <p:cNvSpPr/>
          <p:nvPr/>
        </p:nvSpPr>
        <p:spPr>
          <a:xfrm>
            <a:off x="7108944" y="3413700"/>
            <a:ext cx="453762" cy="467083"/>
          </a:xfrm>
          <a:prstGeom prst="sun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2634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DB76720B-8840-37B6-507D-6E9A7B3871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1.</a:t>
            </a:r>
            <a:r>
              <a:rPr lang="zh-TW" altLang="en-US" dirty="0"/>
              <a:t>鑰匙</a:t>
            </a:r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6BB0A53F-C44B-F8CB-35BA-DFDC04FED55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723596" y="1782046"/>
            <a:ext cx="3925390" cy="2961833"/>
          </a:xfrm>
        </p:spPr>
        <p:txBody>
          <a:bodyPr>
            <a:normAutofit/>
          </a:bodyPr>
          <a:lstStyle/>
          <a:p>
            <a:pPr algn="l"/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須本人親自借用，並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抵押證件</a:t>
            </a: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，如未帶則押手機，歸還時需要核對證件。</a:t>
            </a:r>
            <a:endParaRPr lang="en-US" altLang="zh-TW" sz="2000" b="1" dirty="0">
              <a:solidFill>
                <a:schemeClr val="accent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每人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每學期限借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次</a:t>
            </a: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。逾次每次罰款新台幣</a:t>
            </a:r>
            <a:r>
              <a:rPr lang="en-US" altLang="zh-TW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</a:t>
            </a: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元。</a:t>
            </a:r>
            <a:endParaRPr lang="en-US" altLang="zh-TW" sz="2000" b="1" dirty="0">
              <a:solidFill>
                <a:schemeClr val="accent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每次借用以</a:t>
            </a:r>
            <a:r>
              <a:rPr lang="en-US" altLang="zh-TW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分鐘為原則，未於時間內歸還者，每逾一夜罰新台幣</a:t>
            </a:r>
            <a:r>
              <a:rPr lang="en-US" altLang="zh-TW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</a:t>
            </a: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  <a:endParaRPr lang="en-US" altLang="zh-TW" sz="2000" b="1" dirty="0">
              <a:solidFill>
                <a:schemeClr val="accent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2700" indent="0">
              <a:buNone/>
            </a:pPr>
            <a:endParaRPr lang="zh-TW" altLang="en-US" dirty="0"/>
          </a:p>
        </p:txBody>
      </p:sp>
      <p:pic>
        <p:nvPicPr>
          <p:cNvPr id="13" name="圖形 12" descr="索引 以實心填滿">
            <a:hlinkClick r:id="rId2" action="ppaction://hlinksldjump"/>
            <a:extLst>
              <a:ext uri="{FF2B5EF4-FFF2-40B4-BE49-F238E27FC236}">
                <a16:creationId xmlns:a16="http://schemas.microsoft.com/office/drawing/2014/main" id="{D774CAD3-4892-C0A3-7523-4497D2DB2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40775" y="411422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7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形 8" descr="員工識別證 以實心填滿">
            <a:extLst>
              <a:ext uri="{FF2B5EF4-FFF2-40B4-BE49-F238E27FC236}">
                <a16:creationId xmlns:a16="http://schemas.microsoft.com/office/drawing/2014/main" id="{132D5C85-81D3-ED7C-93A6-9EA80C6A1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85353" y="3777255"/>
            <a:ext cx="914400" cy="914400"/>
          </a:xfrm>
          <a:prstGeom prst="rect">
            <a:avLst/>
          </a:prstGeom>
        </p:spPr>
      </p:pic>
      <p:sp>
        <p:nvSpPr>
          <p:cNvPr id="2731" name="Google Shape;2731;p4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3000"/>
            </a:pPr>
            <a:r>
              <a:rPr lang="en-US" altLang="zh-TW" dirty="0"/>
              <a:t>2.</a:t>
            </a:r>
            <a:r>
              <a:rPr lang="zh-TW" altLang="en-US" dirty="0"/>
              <a:t>臨時門卡</a:t>
            </a:r>
            <a:endParaRPr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BF36DD3-B308-3598-D71B-F46B05CA579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572000" y="1743433"/>
            <a:ext cx="4023743" cy="2263050"/>
          </a:xfrm>
        </p:spPr>
        <p:txBody>
          <a:bodyPr/>
          <a:lstStyle/>
          <a:p>
            <a:pPr algn="l"/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進入松濤館需刷學生證</a:t>
            </a:r>
            <a:r>
              <a:rPr lang="en-US" altLang="zh-TW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臨時卡</a:t>
            </a:r>
            <a:endParaRPr lang="en-US" altLang="zh-TW" sz="2000" b="1" dirty="0">
              <a:solidFill>
                <a:schemeClr val="accent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endParaRPr lang="zh-TW" altLang="en-US" sz="2000" b="1" dirty="0">
              <a:solidFill>
                <a:schemeClr val="accent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一人一卡，禁止一卡多人使用</a:t>
            </a:r>
            <a:endParaRPr lang="en-US" altLang="zh-TW" sz="2000" b="1" dirty="0">
              <a:solidFill>
                <a:schemeClr val="accent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endParaRPr lang="zh-TW" altLang="en-US" sz="2000" b="1" dirty="0">
              <a:solidFill>
                <a:schemeClr val="accent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請領取到學生證後，於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10/04(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五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FAA4AC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前歸還臨時卡</a:t>
            </a:r>
          </a:p>
          <a:p>
            <a:endParaRPr lang="zh-TW" altLang="en-US" dirty="0"/>
          </a:p>
        </p:txBody>
      </p:sp>
      <p:pic>
        <p:nvPicPr>
          <p:cNvPr id="12" name="圖形 11" descr="關上的門 以實心填滿">
            <a:extLst>
              <a:ext uri="{FF2B5EF4-FFF2-40B4-BE49-F238E27FC236}">
                <a16:creationId xmlns:a16="http://schemas.microsoft.com/office/drawing/2014/main" id="{3DB9E4DF-17C8-C376-69EE-ACBBA5ECEA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81343" y="3777255"/>
            <a:ext cx="914400" cy="914400"/>
          </a:xfrm>
          <a:prstGeom prst="rect">
            <a:avLst/>
          </a:prstGeom>
        </p:spPr>
      </p:pic>
      <p:pic>
        <p:nvPicPr>
          <p:cNvPr id="15" name="圖形 14" descr="女童 以實心填滿">
            <a:extLst>
              <a:ext uri="{FF2B5EF4-FFF2-40B4-BE49-F238E27FC236}">
                <a16:creationId xmlns:a16="http://schemas.microsoft.com/office/drawing/2014/main" id="{FEA548F9-359B-B03F-6D20-F612853D2E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89363" y="3795416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482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5|1.4|1.7|2.5|1.9|8.3|1.2|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5|1.4|1.7|2.5|1.9|8.3|1.2|1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1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1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1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1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1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1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5|1.4|1.7|2.5|1.9|8.3|1.2|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5|1.4|1.7|2.5|1.9|8.3|1.2|1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5|1.4|1.7|2.5|1.9|8.3|1.2|1.9"/>
</p:tagLst>
</file>

<file path=ppt/theme/theme1.xml><?xml version="1.0" encoding="utf-8"?>
<a:theme xmlns:a="http://schemas.openxmlformats.org/drawingml/2006/main" name="Sun, Moon, and Stars Lesson">
  <a:themeElements>
    <a:clrScheme name="Office">
      <a:dk1>
        <a:srgbClr val="223749"/>
      </a:dk1>
      <a:lt1>
        <a:srgbClr val="F3FFFD"/>
      </a:lt1>
      <a:dk2>
        <a:srgbClr val="3E4677"/>
      </a:dk2>
      <a:lt2>
        <a:srgbClr val="F0F1C1"/>
      </a:lt2>
      <a:accent1>
        <a:srgbClr val="B2AA94"/>
      </a:accent1>
      <a:accent2>
        <a:srgbClr val="FFD348"/>
      </a:accent2>
      <a:accent3>
        <a:srgbClr val="FF8753"/>
      </a:accent3>
      <a:accent4>
        <a:srgbClr val="ADE3DB"/>
      </a:accent4>
      <a:accent5>
        <a:srgbClr val="FDD4D2"/>
      </a:accent5>
      <a:accent6>
        <a:srgbClr val="A16B9F"/>
      </a:accent6>
      <a:hlink>
        <a:srgbClr val="228B7B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11793</TotalTime>
  <Words>1664</Words>
  <Application>Microsoft Office PowerPoint</Application>
  <PresentationFormat>如螢幕大小 (16:9)</PresentationFormat>
  <Paragraphs>250</Paragraphs>
  <Slides>56</Slides>
  <Notes>20</Notes>
  <HiddenSlides>0</HiddenSlides>
  <MMClips>1</MMClips>
  <ScaleCrop>false</ScaleCrop>
  <HeadingPairs>
    <vt:vector size="6" baseType="variant">
      <vt:variant>
        <vt:lpstr>使用字型</vt:lpstr>
      </vt:variant>
      <vt:variant>
        <vt:i4>19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56</vt:i4>
      </vt:variant>
    </vt:vector>
  </HeadingPairs>
  <TitlesOfParts>
    <vt:vector size="77" baseType="lpstr">
      <vt:lpstr>Adobe 繁黑體 Std B</vt:lpstr>
      <vt:lpstr>Wingdings</vt:lpstr>
      <vt:lpstr>TT Bluescreens Bold</vt:lpstr>
      <vt:lpstr>Nunito Black</vt:lpstr>
      <vt:lpstr>Bio Rhyme Expanded Ultra-Bold</vt:lpstr>
      <vt:lpstr>Poppins</vt:lpstr>
      <vt:lpstr>Secular One</vt:lpstr>
      <vt:lpstr>Nunito</vt:lpstr>
      <vt:lpstr>Nunito ExtraBold</vt:lpstr>
      <vt:lpstr>Tw Cen MT Condensed Extra Bold</vt:lpstr>
      <vt:lpstr>Bungee</vt:lpstr>
      <vt:lpstr>HY Myeong Bold</vt:lpstr>
      <vt:lpstr>Microsoft YaHei UI</vt:lpstr>
      <vt:lpstr>Calibri</vt:lpstr>
      <vt:lpstr>Arial</vt:lpstr>
      <vt:lpstr>Microsoft JhengHei Light</vt:lpstr>
      <vt:lpstr>Roboto Condensed Light</vt:lpstr>
      <vt:lpstr>微軟正黑體</vt:lpstr>
      <vt:lpstr>Noto Sans T Chinese</vt:lpstr>
      <vt:lpstr>Sun, Moon, and Stars Lesson</vt:lpstr>
      <vt:lpstr>Office Theme</vt:lpstr>
      <vt:lpstr>請掃描QRcode報到</vt:lpstr>
      <vt:lpstr> 113 學年度</vt:lpstr>
      <vt:lpstr>新生講習議程</vt:lpstr>
      <vt:lpstr>師長致詞</vt:lpstr>
      <vt:lpstr>師長致詞 暨介紹輔導員</vt:lpstr>
      <vt:lpstr>生活規範說明</vt:lpstr>
      <vt:lpstr>01報到</vt:lpstr>
      <vt:lpstr>1.鑰匙</vt:lpstr>
      <vt:lpstr>2.臨時門卡</vt:lpstr>
      <vt:lpstr>進入松濤館</vt:lpstr>
      <vt:lpstr>離開松濤館</vt:lpstr>
      <vt:lpstr>門禁規定 :</vt:lpstr>
      <vt:lpstr>學生證遺失或損壞 :</vt:lpstr>
      <vt:lpstr>3.冷氣遙控器</vt:lpstr>
      <vt:lpstr>遙控器使用</vt:lpstr>
      <vt:lpstr>遙控器(大金)</vt:lpstr>
      <vt:lpstr>遙控器(日立)</vt:lpstr>
      <vt:lpstr>遙控器(萬用型)</vt:lpstr>
      <vt:lpstr>02環境衛生</vt:lpstr>
      <vt:lpstr>1.垃圾處理</vt:lpstr>
      <vt:lpstr>2.通風除溼</vt:lpstr>
      <vt:lpstr>3.冰箱使用</vt:lpstr>
      <vt:lpstr>公用冰箱存放物品標籤(冰箱貼)</vt:lpstr>
      <vt:lpstr>4.內務檢查</vt:lpstr>
      <vt:lpstr>03設備報修</vt:lpstr>
      <vt:lpstr>網路設定 :</vt:lpstr>
      <vt:lpstr>PowerPoint 簡報</vt:lpstr>
      <vt:lpstr>2.洗、脫、烘衣機</vt:lpstr>
      <vt:lpstr>3.宿舍硬體設備</vt:lpstr>
      <vt:lpstr> 01輸入修繕資料 </vt:lpstr>
      <vt:lpstr>02選擇修繕時間 </vt:lpstr>
      <vt:lpstr>02選擇修繕時間 </vt:lpstr>
      <vt:lpstr>03閱讀注意事項 </vt:lpstr>
      <vt:lpstr>PowerPoint 簡報</vt:lpstr>
      <vt:lpstr>04其他資訊</vt:lpstr>
      <vt:lpstr>1.服務台</vt:lpstr>
      <vt:lpstr>2.平信、包裹掛號 </vt:lpstr>
      <vt:lpstr>3.助理輔導員</vt:lpstr>
      <vt:lpstr>4.住宿保證金 </vt:lpstr>
      <vt:lpstr>宿舍相關訊息</vt:lpstr>
      <vt:lpstr>宿舍自治會宣導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05生活宣導</vt:lpstr>
      <vt:lpstr>1.尊重智慧財產權</vt:lpstr>
      <vt:lpstr>2.性別平等 </vt:lpstr>
      <vt:lpstr>性不性由你決定</vt:lpstr>
      <vt:lpstr>各館輔導員 補充說明</vt:lpstr>
      <vt:lpstr>各館補充</vt:lpstr>
      <vt:lpstr>住輔組志工 招募新血</vt:lpstr>
      <vt:lpstr>Q&amp;A時間</vt:lpstr>
      <vt:lpstr>謝謝各位同學的參與， 請掃描Qrcode填寫意見回饋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110 學年度第 1 學期 松濤館期末離館須知</dc:title>
  <dc:creator>88693</dc:creator>
  <cp:lastModifiedBy>王逸安</cp:lastModifiedBy>
  <cp:revision>322</cp:revision>
  <cp:lastPrinted>2022-08-10T07:13:20Z</cp:lastPrinted>
  <dcterms:modified xsi:type="dcterms:W3CDTF">2024-09-05T03:50:37Z</dcterms:modified>
  <cp:contentStatus/>
</cp:coreProperties>
</file>